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5321300" cy="7556500"/>
  <p:notesSz cx="6858000" cy="9144000"/>
  <p:embeddedFontLst>
    <p:embeddedFont>
      <p:font typeface="Quotes Script" charset="1" panose="00000000000000000000"/>
      <p:regular r:id="rId26"/>
    </p:embeddedFont>
    <p:embeddedFont>
      <p:font typeface="Handelson Two" charset="1" panose="00000100000000000000"/>
      <p:regular r:id="rId27"/>
    </p:embeddedFont>
    <p:embeddedFont>
      <p:font typeface="Open Sans Hebrew Condensed" charset="1" panose="00000506000000000000"/>
      <p:regular r:id="rId28"/>
    </p:embeddedFont>
    <p:embeddedFont>
      <p:font typeface="Open Sans Hebrew Condensed Bold" charset="1" panose="00000806000000000000"/>
      <p:regular r:id="rId29"/>
    </p:embeddedFont>
    <p:embeddedFont>
      <p:font typeface="Bryndan Write" charset="1" panose="02000503000000000000"/>
      <p:regular r:id="rId30"/>
    </p:embeddedFont>
    <p:embeddedFont>
      <p:font typeface="Gagalin" charset="1" panose="00000500000000000000"/>
      <p:regular r:id="rId31"/>
    </p:embeddedFont>
    <p:embeddedFont>
      <p:font typeface="OpenDyslexic Bold" charset="1" panose="00000800000000000000"/>
      <p:regular r:id="rId32"/>
    </p:embeddedFont>
    <p:embeddedFont>
      <p:font typeface="OpenDyslexic" charset="1" panose="00000500000000000000"/>
      <p:regular r:id="rId33"/>
    </p:embeddedFont>
    <p:embeddedFont>
      <p:font typeface="Open Sans Hebrew Condensed Italics" charset="1" panose="00000506000000000000"/>
      <p:regular r:id="rId34"/>
    </p:embeddedFont>
    <p:embeddedFont>
      <p:font typeface="Open Sans Hebrew" charset="1" panose="00000500000000000000"/>
      <p:regular r:id="rId35"/>
    </p:embeddedFont>
    <p:embeddedFont>
      <p:font typeface="Bloc Heavy" charset="1" panose="02000504040000020004"/>
      <p:regular r:id="rId36"/>
    </p:embeddedFont>
    <p:embeddedFont>
      <p:font typeface="Fredoka" charset="1" panose="02000000000000000000"/>
      <p:regular r:id="rId37"/>
    </p:embeddedFont>
    <p:embeddedFont>
      <p:font typeface="Six Caps" charset="1" panose="02000508020000020004"/>
      <p:regular r:id="rId38"/>
    </p:embeddedFont>
    <p:embeddedFont>
      <p:font typeface="TT Bluescreens Bold Italics" charset="1" panose="02000806040000090004"/>
      <p:regular r:id="rId39"/>
    </p:embeddedFont>
    <p:embeddedFont>
      <p:font typeface="Open Sans Hebrew Condensed Bold Italics" charset="1" panose="00000806000000000000"/>
      <p:regular r:id="rId40"/>
    </p:embeddedFont>
    <p:embeddedFont>
      <p:font typeface="Pompiere" charset="1" panose="02000000000000000000"/>
      <p:regular r:id="rId41"/>
    </p:embeddedFont>
    <p:embeddedFont>
      <p:font typeface="Glacial Indifference" charset="1" panose="00000000000000000000"/>
      <p:regular r:id="rId42"/>
    </p:embeddedFont>
    <p:embeddedFont>
      <p:font typeface="Glacial Indifference Bold Italics" charset="1" panose="00000800000000000000"/>
      <p:regular r:id="rId43"/>
    </p:embeddedFont>
    <p:embeddedFont>
      <p:font typeface="Intro Rust Base Shade" charset="1" panose="00000500000000000000"/>
      <p:regular r:id="rId44"/>
    </p:embeddedFont>
    <p:embeddedFont>
      <p:font typeface="Placard Next Wide Bold" charset="1" panose="020B0805020202020204"/>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2.png" Type="http://schemas.openxmlformats.org/officeDocument/2006/relationships/image"/><Relationship Id="rId11" Target="../media/image53.png" Type="http://schemas.openxmlformats.org/officeDocument/2006/relationships/image"/><Relationship Id="rId12" Target="../media/image54.svg" Type="http://schemas.openxmlformats.org/officeDocument/2006/relationships/image"/><Relationship Id="rId13" Target="../media/image55.png" Type="http://schemas.openxmlformats.org/officeDocument/2006/relationships/image"/><Relationship Id="rId14" Target="../media/image56.svg" Type="http://schemas.openxmlformats.org/officeDocument/2006/relationships/image"/><Relationship Id="rId2" Target="../media/image45.jpeg" Type="http://schemas.openxmlformats.org/officeDocument/2006/relationships/image"/><Relationship Id="rId3" Target="../media/image16.pn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 Id="rId6" Target="../media/image48.svg" Type="http://schemas.openxmlformats.org/officeDocument/2006/relationships/image"/><Relationship Id="rId7" Target="../media/image49.png" Type="http://schemas.openxmlformats.org/officeDocument/2006/relationships/image"/><Relationship Id="rId8" Target="../media/image50.png" Type="http://schemas.openxmlformats.org/officeDocument/2006/relationships/image"/><Relationship Id="rId9" Target="../media/image5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5.svg" Type="http://schemas.openxmlformats.org/officeDocument/2006/relationships/image"/><Relationship Id="rId11" Target="../media/image66.png" Type="http://schemas.openxmlformats.org/officeDocument/2006/relationships/image"/><Relationship Id="rId12" Target="../media/image67.png" Type="http://schemas.openxmlformats.org/officeDocument/2006/relationships/image"/><Relationship Id="rId13" Target="../media/image68.png" Type="http://schemas.openxmlformats.org/officeDocument/2006/relationships/image"/><Relationship Id="rId2" Target="../media/image16.png" Type="http://schemas.openxmlformats.org/officeDocument/2006/relationships/image"/><Relationship Id="rId3" Target="../media/image58.png" Type="http://schemas.openxmlformats.org/officeDocument/2006/relationships/image"/><Relationship Id="rId4" Target="../media/image59.svg" Type="http://schemas.openxmlformats.org/officeDocument/2006/relationships/image"/><Relationship Id="rId5" Target="../media/image60.jpeg" Type="http://schemas.openxmlformats.org/officeDocument/2006/relationships/image"/><Relationship Id="rId6" Target="../media/image61.jpeg" Type="http://schemas.openxmlformats.org/officeDocument/2006/relationships/image"/><Relationship Id="rId7" Target="../media/image62.svg" Type="http://schemas.openxmlformats.org/officeDocument/2006/relationships/image"/><Relationship Id="rId8" Target="../media/image63.png" Type="http://schemas.openxmlformats.org/officeDocument/2006/relationships/image"/><Relationship Id="rId9" Target="../media/image6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9.jpeg" Type="http://schemas.openxmlformats.org/officeDocument/2006/relationships/image"/><Relationship Id="rId3" Target="../media/image70.png" Type="http://schemas.openxmlformats.org/officeDocument/2006/relationships/image"/><Relationship Id="rId4" Target="../media/image71.svg" Type="http://schemas.openxmlformats.org/officeDocument/2006/relationships/image"/><Relationship Id="rId5" Target="../media/image72.png" Type="http://schemas.openxmlformats.org/officeDocument/2006/relationships/image"/><Relationship Id="rId6" Target="../media/image73.svg" Type="http://schemas.openxmlformats.org/officeDocument/2006/relationships/image"/><Relationship Id="rId7" Target="../media/image1.png" Type="http://schemas.openxmlformats.org/officeDocument/2006/relationships/image"/><Relationship Id="rId8" Target="../media/image74.png" Type="http://schemas.openxmlformats.org/officeDocument/2006/relationships/image"/><Relationship Id="rId9" Target="../media/image7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3.png" Type="http://schemas.openxmlformats.org/officeDocument/2006/relationships/image"/><Relationship Id="rId2" Target="../media/image16.png" Type="http://schemas.openxmlformats.org/officeDocument/2006/relationships/image"/><Relationship Id="rId3" Target="../media/image76.png" Type="http://schemas.openxmlformats.org/officeDocument/2006/relationships/image"/><Relationship Id="rId4" Target="../media/image77.png" Type="http://schemas.openxmlformats.org/officeDocument/2006/relationships/image"/><Relationship Id="rId5" Target="../media/image78.svg" Type="http://schemas.openxmlformats.org/officeDocument/2006/relationships/image"/><Relationship Id="rId6" Target="../media/image79.png" Type="http://schemas.openxmlformats.org/officeDocument/2006/relationships/image"/><Relationship Id="rId7" Target="../media/image80.svg" Type="http://schemas.openxmlformats.org/officeDocument/2006/relationships/image"/><Relationship Id="rId8" Target="../media/image81.jpeg" Type="http://schemas.openxmlformats.org/officeDocument/2006/relationships/image"/><Relationship Id="rId9" Target="../media/image8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1.png" Type="http://schemas.openxmlformats.org/officeDocument/2006/relationships/image"/><Relationship Id="rId11" Target="../media/image92.png" Type="http://schemas.openxmlformats.org/officeDocument/2006/relationships/image"/><Relationship Id="rId12" Target="../media/image93.png" Type="http://schemas.openxmlformats.org/officeDocument/2006/relationships/image"/><Relationship Id="rId13" Target="../media/image94.png" Type="http://schemas.openxmlformats.org/officeDocument/2006/relationships/image"/><Relationship Id="rId14" Target="../media/image95.svg" Type="http://schemas.openxmlformats.org/officeDocument/2006/relationships/image"/><Relationship Id="rId15" Target="../media/image96.png" Type="http://schemas.openxmlformats.org/officeDocument/2006/relationships/image"/><Relationship Id="rId16" Target="../media/image97.svg" Type="http://schemas.openxmlformats.org/officeDocument/2006/relationships/image"/><Relationship Id="rId17" Target="../media/image98.png" Type="http://schemas.openxmlformats.org/officeDocument/2006/relationships/image"/><Relationship Id="rId18" Target="../media/image99.svg" Type="http://schemas.openxmlformats.org/officeDocument/2006/relationships/image"/><Relationship Id="rId19" Target="../media/image100.svg" Type="http://schemas.openxmlformats.org/officeDocument/2006/relationships/image"/><Relationship Id="rId2" Target="../media/image16.png" Type="http://schemas.openxmlformats.org/officeDocument/2006/relationships/image"/><Relationship Id="rId20" Target="../media/image101.png" Type="http://schemas.openxmlformats.org/officeDocument/2006/relationships/image"/><Relationship Id="rId21" Target="../media/image102.svg" Type="http://schemas.openxmlformats.org/officeDocument/2006/relationships/image"/><Relationship Id="rId3" Target="../media/image84.png" Type="http://schemas.openxmlformats.org/officeDocument/2006/relationships/image"/><Relationship Id="rId4" Target="../media/image85.svg" Type="http://schemas.openxmlformats.org/officeDocument/2006/relationships/image"/><Relationship Id="rId5" Target="../media/image86.png" Type="http://schemas.openxmlformats.org/officeDocument/2006/relationships/image"/><Relationship Id="rId6" Target="../media/image87.svg" Type="http://schemas.openxmlformats.org/officeDocument/2006/relationships/image"/><Relationship Id="rId7" Target="../media/image88.png" Type="http://schemas.openxmlformats.org/officeDocument/2006/relationships/image"/><Relationship Id="rId8" Target="../media/image89.png" Type="http://schemas.openxmlformats.org/officeDocument/2006/relationships/image"/><Relationship Id="rId9" Target="../media/image90.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0.jpeg" Type="http://schemas.openxmlformats.org/officeDocument/2006/relationships/image"/><Relationship Id="rId11" Target="../media/image111.png" Type="http://schemas.openxmlformats.org/officeDocument/2006/relationships/image"/><Relationship Id="rId12" Target="../media/image112.png" Type="http://schemas.openxmlformats.org/officeDocument/2006/relationships/image"/><Relationship Id="rId2" Target="../media/image16.png" Type="http://schemas.openxmlformats.org/officeDocument/2006/relationships/image"/><Relationship Id="rId3" Target="../media/image103.png" Type="http://schemas.openxmlformats.org/officeDocument/2006/relationships/image"/><Relationship Id="rId4" Target="../media/image104.svg" Type="http://schemas.openxmlformats.org/officeDocument/2006/relationships/image"/><Relationship Id="rId5" Target="../media/image105.png" Type="http://schemas.openxmlformats.org/officeDocument/2006/relationships/image"/><Relationship Id="rId6" Target="../media/image106.png" Type="http://schemas.openxmlformats.org/officeDocument/2006/relationships/image"/><Relationship Id="rId7" Target="../media/image107.svg" Type="http://schemas.openxmlformats.org/officeDocument/2006/relationships/image"/><Relationship Id="rId8" Target="../media/image108.png" Type="http://schemas.openxmlformats.org/officeDocument/2006/relationships/image"/><Relationship Id="rId9" Target="../media/image10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1.png" Type="http://schemas.openxmlformats.org/officeDocument/2006/relationships/image"/><Relationship Id="rId11" Target="../media/image122.png" Type="http://schemas.openxmlformats.org/officeDocument/2006/relationships/image"/><Relationship Id="rId2" Target="../media/image113.png" Type="http://schemas.openxmlformats.org/officeDocument/2006/relationships/image"/><Relationship Id="rId3" Target="../media/image114.svg" Type="http://schemas.openxmlformats.org/officeDocument/2006/relationships/image"/><Relationship Id="rId4" Target="../media/image115.png" Type="http://schemas.openxmlformats.org/officeDocument/2006/relationships/image"/><Relationship Id="rId5" Target="../media/image116.jpeg" Type="http://schemas.openxmlformats.org/officeDocument/2006/relationships/image"/><Relationship Id="rId6" Target="../media/image117.jpeg" Type="http://schemas.openxmlformats.org/officeDocument/2006/relationships/image"/><Relationship Id="rId7" Target="../media/image118.png" Type="http://schemas.openxmlformats.org/officeDocument/2006/relationships/image"/><Relationship Id="rId8" Target="../media/image119.svg" Type="http://schemas.openxmlformats.org/officeDocument/2006/relationships/image"/><Relationship Id="rId9" Target="../media/image12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3.png" Type="http://schemas.openxmlformats.org/officeDocument/2006/relationships/image"/><Relationship Id="rId3" Target="../media/image124.svg" Type="http://schemas.openxmlformats.org/officeDocument/2006/relationships/image"/><Relationship Id="rId4" Target="../media/image125.png" Type="http://schemas.openxmlformats.org/officeDocument/2006/relationships/image"/><Relationship Id="rId5" Target="../media/image126.png" Type="http://schemas.openxmlformats.org/officeDocument/2006/relationships/image"/><Relationship Id="rId6" Target="../media/image127.svg" Type="http://schemas.openxmlformats.org/officeDocument/2006/relationships/image"/><Relationship Id="rId7" Target="../media/image1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6.png" Type="http://schemas.openxmlformats.org/officeDocument/2006/relationships/image"/><Relationship Id="rId11" Target="../media/image137.png" Type="http://schemas.openxmlformats.org/officeDocument/2006/relationships/image"/><Relationship Id="rId12" Target="../media/image138.png" Type="http://schemas.openxmlformats.org/officeDocument/2006/relationships/image"/><Relationship Id="rId13" Target="../media/image139.svg" Type="http://schemas.openxmlformats.org/officeDocument/2006/relationships/image"/><Relationship Id="rId2" Target="../media/image128.png" Type="http://schemas.openxmlformats.org/officeDocument/2006/relationships/image"/><Relationship Id="rId3" Target="../media/image129.png" Type="http://schemas.openxmlformats.org/officeDocument/2006/relationships/image"/><Relationship Id="rId4" Target="../media/image130.png" Type="http://schemas.openxmlformats.org/officeDocument/2006/relationships/image"/><Relationship Id="rId5" Target="../media/image131.svg" Type="http://schemas.openxmlformats.org/officeDocument/2006/relationships/image"/><Relationship Id="rId6" Target="../media/image132.png" Type="http://schemas.openxmlformats.org/officeDocument/2006/relationships/image"/><Relationship Id="rId7" Target="../media/image133.svg" Type="http://schemas.openxmlformats.org/officeDocument/2006/relationships/image"/><Relationship Id="rId8" Target="../media/image134.png" Type="http://schemas.openxmlformats.org/officeDocument/2006/relationships/image"/><Relationship Id="rId9" Target="../media/image13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0.jpeg" Type="http://schemas.openxmlformats.org/officeDocument/2006/relationships/image"/><Relationship Id="rId3" Target="../media/image16.png" Type="http://schemas.openxmlformats.org/officeDocument/2006/relationships/image"/><Relationship Id="rId4" Target="../media/image14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25.jpeg" Type="http://schemas.openxmlformats.org/officeDocument/2006/relationships/image"/><Relationship Id="rId12" Target="../media/image26.png" Type="http://schemas.openxmlformats.org/officeDocument/2006/relationships/image"/><Relationship Id="rId13" Target="../media/image27.jpeg" Type="http://schemas.openxmlformats.org/officeDocument/2006/relationships/image"/><Relationship Id="rId14" Target="../media/image28.png" Type="http://schemas.openxmlformats.org/officeDocument/2006/relationships/image"/><Relationship Id="rId15" Target="../media/image29.png" Type="http://schemas.openxmlformats.org/officeDocument/2006/relationships/image"/><Relationship Id="rId16" Target="../media/image30.png" Type="http://schemas.openxmlformats.org/officeDocument/2006/relationships/image"/><Relationship Id="rId2" Target="../media/image16.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media/image19.jpe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 Id="rId9" Target="../media/image2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png" Type="http://schemas.openxmlformats.org/officeDocument/2006/relationships/image"/><Relationship Id="rId11" Target="../media/image40.png" Type="http://schemas.openxmlformats.org/officeDocument/2006/relationships/image"/><Relationship Id="rId12" Target="../media/image41.png" Type="http://schemas.openxmlformats.org/officeDocument/2006/relationships/image"/><Relationship Id="rId13" Target="../media/image42.pn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16.pn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6.png" Type="http://schemas.openxmlformats.org/officeDocument/2006/relationships/image"/><Relationship Id="rId8" Target="../media/image37.png" Type="http://schemas.openxmlformats.org/officeDocument/2006/relationships/image"/><Relationship Id="rId9" Target="../media/image3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320951" cy="7557849"/>
            <a:chOff x="0" y="0"/>
            <a:chExt cx="5320957" cy="7557846"/>
          </a:xfrm>
        </p:grpSpPr>
        <p:sp>
          <p:nvSpPr>
            <p:cNvPr name="Freeform 3" id="3"/>
            <p:cNvSpPr/>
            <p:nvPr/>
          </p:nvSpPr>
          <p:spPr>
            <a:xfrm flipH="false" flipV="false" rot="0">
              <a:off x="0" y="0"/>
              <a:ext cx="5320924" cy="7557897"/>
            </a:xfrm>
            <a:custGeom>
              <a:avLst/>
              <a:gdLst/>
              <a:ahLst/>
              <a:cxnLst/>
              <a:rect r="r" b="b" t="t" l="l"/>
              <a:pathLst>
                <a:path h="7557897" w="5320924">
                  <a:moveTo>
                    <a:pt x="0" y="0"/>
                  </a:moveTo>
                  <a:lnTo>
                    <a:pt x="0" y="7557897"/>
                  </a:lnTo>
                  <a:lnTo>
                    <a:pt x="5320924" y="7557897"/>
                  </a:lnTo>
                  <a:lnTo>
                    <a:pt x="5320924" y="0"/>
                  </a:lnTo>
                  <a:close/>
                </a:path>
              </a:pathLst>
            </a:custGeom>
            <a:solidFill>
              <a:srgbClr val="F8F8F8"/>
            </a:solidFill>
          </p:spPr>
        </p:sp>
      </p:grpSp>
      <p:grpSp>
        <p:nvGrpSpPr>
          <p:cNvPr name="Group 4" id="4"/>
          <p:cNvGrpSpPr/>
          <p:nvPr/>
        </p:nvGrpSpPr>
        <p:grpSpPr>
          <a:xfrm rot="0">
            <a:off x="114224" y="70323"/>
            <a:ext cx="1351655" cy="1665770"/>
            <a:chOff x="0" y="0"/>
            <a:chExt cx="1802206" cy="2221027"/>
          </a:xfrm>
        </p:grpSpPr>
        <p:sp>
          <p:nvSpPr>
            <p:cNvPr name="Freeform 5" id="5"/>
            <p:cNvSpPr/>
            <p:nvPr/>
          </p:nvSpPr>
          <p:spPr>
            <a:xfrm flipH="false" flipV="false" rot="0">
              <a:off x="0" y="0"/>
              <a:ext cx="1802257" cy="2220976"/>
            </a:xfrm>
            <a:custGeom>
              <a:avLst/>
              <a:gdLst/>
              <a:ahLst/>
              <a:cxnLst/>
              <a:rect r="r" b="b" t="t" l="l"/>
              <a:pathLst>
                <a:path h="2220976" w="1802257">
                  <a:moveTo>
                    <a:pt x="0" y="0"/>
                  </a:moveTo>
                  <a:lnTo>
                    <a:pt x="1802257" y="0"/>
                  </a:lnTo>
                  <a:lnTo>
                    <a:pt x="1802257" y="2220976"/>
                  </a:lnTo>
                  <a:lnTo>
                    <a:pt x="0" y="2220976"/>
                  </a:lnTo>
                  <a:lnTo>
                    <a:pt x="0" y="0"/>
                  </a:lnTo>
                  <a:close/>
                </a:path>
              </a:pathLst>
            </a:custGeom>
            <a:blipFill>
              <a:blip r:embed="rId2"/>
              <a:stretch>
                <a:fillRect l="-21458" t="0" r="-23607" b="-574"/>
              </a:stretch>
            </a:blipFill>
          </p:spPr>
        </p:sp>
      </p:grpSp>
      <p:grpSp>
        <p:nvGrpSpPr>
          <p:cNvPr name="Group 6" id="6"/>
          <p:cNvGrpSpPr/>
          <p:nvPr/>
        </p:nvGrpSpPr>
        <p:grpSpPr>
          <a:xfrm rot="0">
            <a:off x="208350" y="2752715"/>
            <a:ext cx="4772949" cy="3501047"/>
            <a:chOff x="0" y="0"/>
            <a:chExt cx="6363932" cy="4668063"/>
          </a:xfrm>
        </p:grpSpPr>
        <p:sp>
          <p:nvSpPr>
            <p:cNvPr name="Freeform 7" id="7"/>
            <p:cNvSpPr/>
            <p:nvPr/>
          </p:nvSpPr>
          <p:spPr>
            <a:xfrm flipH="false" flipV="false" rot="0">
              <a:off x="0" y="0"/>
              <a:ext cx="6363843" cy="4667885"/>
            </a:xfrm>
            <a:custGeom>
              <a:avLst/>
              <a:gdLst/>
              <a:ahLst/>
              <a:cxnLst/>
              <a:rect r="r" b="b" t="t" l="l"/>
              <a:pathLst>
                <a:path h="4667885" w="6363843">
                  <a:moveTo>
                    <a:pt x="392684" y="1497584"/>
                  </a:moveTo>
                  <a:lnTo>
                    <a:pt x="346456" y="1514856"/>
                  </a:lnTo>
                  <a:lnTo>
                    <a:pt x="336804" y="1497584"/>
                  </a:lnTo>
                  <a:close/>
                  <a:moveTo>
                    <a:pt x="958596" y="1565021"/>
                  </a:moveTo>
                  <a:lnTo>
                    <a:pt x="962406" y="1584325"/>
                  </a:lnTo>
                  <a:lnTo>
                    <a:pt x="970153" y="1576578"/>
                  </a:lnTo>
                  <a:lnTo>
                    <a:pt x="1041400" y="1590040"/>
                  </a:lnTo>
                  <a:lnTo>
                    <a:pt x="983615" y="1580388"/>
                  </a:lnTo>
                  <a:lnTo>
                    <a:pt x="1014349" y="1565021"/>
                  </a:lnTo>
                  <a:close/>
                  <a:moveTo>
                    <a:pt x="900811" y="1568831"/>
                  </a:moveTo>
                  <a:lnTo>
                    <a:pt x="898906" y="1578483"/>
                  </a:lnTo>
                  <a:lnTo>
                    <a:pt x="904875" y="1576451"/>
                  </a:lnTo>
                  <a:lnTo>
                    <a:pt x="916178" y="1575308"/>
                  </a:lnTo>
                  <a:cubicBezTo>
                    <a:pt x="926592" y="1575308"/>
                    <a:pt x="936244" y="1579118"/>
                    <a:pt x="953262" y="1582039"/>
                  </a:cubicBezTo>
                  <a:lnTo>
                    <a:pt x="963041" y="1578737"/>
                  </a:lnTo>
                  <a:cubicBezTo>
                    <a:pt x="969645" y="1578737"/>
                    <a:pt x="972439" y="1587246"/>
                    <a:pt x="975995" y="1607312"/>
                  </a:cubicBezTo>
                  <a:lnTo>
                    <a:pt x="945134" y="1588008"/>
                  </a:lnTo>
                  <a:lnTo>
                    <a:pt x="902208" y="1596390"/>
                  </a:lnTo>
                  <a:lnTo>
                    <a:pt x="893191" y="1596644"/>
                  </a:lnTo>
                  <a:cubicBezTo>
                    <a:pt x="884047" y="1596644"/>
                    <a:pt x="874649" y="1595755"/>
                    <a:pt x="864362" y="1595755"/>
                  </a:cubicBezTo>
                  <a:lnTo>
                    <a:pt x="860552" y="1588008"/>
                  </a:lnTo>
                  <a:cubicBezTo>
                    <a:pt x="872109" y="1578356"/>
                    <a:pt x="885571" y="1572641"/>
                    <a:pt x="900938" y="1568704"/>
                  </a:cubicBezTo>
                  <a:close/>
                  <a:moveTo>
                    <a:pt x="794004" y="2269617"/>
                  </a:moveTo>
                  <a:cubicBezTo>
                    <a:pt x="774446" y="2271522"/>
                    <a:pt x="756666" y="2284095"/>
                    <a:pt x="737616" y="2284095"/>
                  </a:cubicBezTo>
                  <a:lnTo>
                    <a:pt x="732409" y="2284095"/>
                  </a:lnTo>
                  <a:lnTo>
                    <a:pt x="721741" y="2280920"/>
                  </a:lnTo>
                  <a:lnTo>
                    <a:pt x="721741" y="2273173"/>
                  </a:lnTo>
                  <a:lnTo>
                    <a:pt x="793877" y="2269617"/>
                  </a:lnTo>
                  <a:close/>
                  <a:moveTo>
                    <a:pt x="5482209" y="2962402"/>
                  </a:moveTo>
                  <a:cubicBezTo>
                    <a:pt x="5482209" y="2966212"/>
                    <a:pt x="5484114" y="2970149"/>
                    <a:pt x="5484114" y="2973959"/>
                  </a:cubicBezTo>
                  <a:lnTo>
                    <a:pt x="5443728" y="2977769"/>
                  </a:lnTo>
                  <a:lnTo>
                    <a:pt x="5443728" y="2971927"/>
                  </a:lnTo>
                  <a:lnTo>
                    <a:pt x="5482209" y="2962275"/>
                  </a:lnTo>
                  <a:close/>
                  <a:moveTo>
                    <a:pt x="5495671" y="2960370"/>
                  </a:moveTo>
                  <a:cubicBezTo>
                    <a:pt x="5514975" y="2962275"/>
                    <a:pt x="5530342" y="2964180"/>
                    <a:pt x="5545709" y="2968117"/>
                  </a:cubicBezTo>
                  <a:lnTo>
                    <a:pt x="5543804" y="2979674"/>
                  </a:lnTo>
                  <a:lnTo>
                    <a:pt x="5543804" y="2981579"/>
                  </a:lnTo>
                  <a:lnTo>
                    <a:pt x="5501513" y="2975737"/>
                  </a:lnTo>
                  <a:lnTo>
                    <a:pt x="5493766" y="2964180"/>
                  </a:lnTo>
                  <a:lnTo>
                    <a:pt x="5495671" y="2960370"/>
                  </a:lnTo>
                  <a:close/>
                  <a:moveTo>
                    <a:pt x="5638165" y="2968117"/>
                  </a:moveTo>
                  <a:lnTo>
                    <a:pt x="5641975" y="2977769"/>
                  </a:lnTo>
                  <a:lnTo>
                    <a:pt x="5632323" y="2979674"/>
                  </a:lnTo>
                  <a:lnTo>
                    <a:pt x="5630418" y="2979674"/>
                  </a:lnTo>
                  <a:cubicBezTo>
                    <a:pt x="5622290" y="2978531"/>
                    <a:pt x="5614162" y="2974594"/>
                    <a:pt x="5600700" y="2974594"/>
                  </a:cubicBezTo>
                  <a:lnTo>
                    <a:pt x="5590032" y="2981706"/>
                  </a:lnTo>
                  <a:lnTo>
                    <a:pt x="5576570" y="2977896"/>
                  </a:lnTo>
                  <a:lnTo>
                    <a:pt x="5572760" y="2970149"/>
                  </a:lnTo>
                  <a:lnTo>
                    <a:pt x="5638165" y="2968244"/>
                  </a:lnTo>
                  <a:close/>
                  <a:moveTo>
                    <a:pt x="440690" y="3158744"/>
                  </a:moveTo>
                  <a:cubicBezTo>
                    <a:pt x="456057" y="3189605"/>
                    <a:pt x="488823" y="3179953"/>
                    <a:pt x="517652" y="3187573"/>
                  </a:cubicBezTo>
                  <a:lnTo>
                    <a:pt x="406019" y="3202940"/>
                  </a:lnTo>
                  <a:lnTo>
                    <a:pt x="404114" y="3199130"/>
                  </a:lnTo>
                  <a:lnTo>
                    <a:pt x="419481" y="3189478"/>
                  </a:lnTo>
                  <a:cubicBezTo>
                    <a:pt x="432943" y="3177921"/>
                    <a:pt x="434848" y="3168269"/>
                    <a:pt x="440690" y="3158617"/>
                  </a:cubicBezTo>
                  <a:close/>
                  <a:moveTo>
                    <a:pt x="334772" y="3191383"/>
                  </a:moveTo>
                  <a:lnTo>
                    <a:pt x="392557" y="3197098"/>
                  </a:lnTo>
                  <a:lnTo>
                    <a:pt x="392557" y="3204845"/>
                  </a:lnTo>
                  <a:lnTo>
                    <a:pt x="342646" y="3204845"/>
                  </a:lnTo>
                  <a:cubicBezTo>
                    <a:pt x="340741" y="3204845"/>
                    <a:pt x="338836" y="3197098"/>
                    <a:pt x="334899" y="3191383"/>
                  </a:cubicBezTo>
                  <a:close/>
                  <a:moveTo>
                    <a:pt x="282956" y="3189478"/>
                  </a:moveTo>
                  <a:lnTo>
                    <a:pt x="298323" y="3202940"/>
                  </a:lnTo>
                  <a:cubicBezTo>
                    <a:pt x="290576" y="3208655"/>
                    <a:pt x="277114" y="3210687"/>
                    <a:pt x="257937" y="3214497"/>
                  </a:cubicBezTo>
                  <a:cubicBezTo>
                    <a:pt x="269494" y="3202940"/>
                    <a:pt x="279146" y="3195193"/>
                    <a:pt x="282956" y="3189478"/>
                  </a:cubicBezTo>
                  <a:close/>
                  <a:moveTo>
                    <a:pt x="179070" y="3830701"/>
                  </a:moveTo>
                  <a:lnTo>
                    <a:pt x="179070" y="3832606"/>
                  </a:lnTo>
                  <a:lnTo>
                    <a:pt x="180975" y="3830701"/>
                  </a:lnTo>
                  <a:close/>
                  <a:moveTo>
                    <a:pt x="5815457" y="3934714"/>
                  </a:moveTo>
                  <a:lnTo>
                    <a:pt x="5813552" y="3938524"/>
                  </a:lnTo>
                  <a:lnTo>
                    <a:pt x="5811647" y="3934714"/>
                  </a:lnTo>
                  <a:close/>
                  <a:moveTo>
                    <a:pt x="498602" y="3915410"/>
                  </a:moveTo>
                  <a:cubicBezTo>
                    <a:pt x="512064" y="3919220"/>
                    <a:pt x="519811" y="3921125"/>
                    <a:pt x="527431" y="3925062"/>
                  </a:cubicBezTo>
                  <a:lnTo>
                    <a:pt x="504317" y="3951986"/>
                  </a:lnTo>
                  <a:lnTo>
                    <a:pt x="498602" y="3915410"/>
                  </a:lnTo>
                  <a:close/>
                  <a:moveTo>
                    <a:pt x="313817" y="3944239"/>
                  </a:moveTo>
                  <a:lnTo>
                    <a:pt x="304165" y="3946144"/>
                  </a:lnTo>
                  <a:lnTo>
                    <a:pt x="288798" y="3946144"/>
                  </a:lnTo>
                  <a:lnTo>
                    <a:pt x="298450" y="3961511"/>
                  </a:lnTo>
                  <a:lnTo>
                    <a:pt x="317754" y="3953764"/>
                  </a:lnTo>
                  <a:lnTo>
                    <a:pt x="313944" y="3944112"/>
                  </a:lnTo>
                  <a:close/>
                  <a:moveTo>
                    <a:pt x="1151382" y="4142359"/>
                  </a:moveTo>
                  <a:lnTo>
                    <a:pt x="1155192" y="4152011"/>
                  </a:lnTo>
                  <a:lnTo>
                    <a:pt x="1153287" y="4155821"/>
                  </a:lnTo>
                  <a:lnTo>
                    <a:pt x="1153287" y="4148074"/>
                  </a:lnTo>
                  <a:lnTo>
                    <a:pt x="1151382" y="4142359"/>
                  </a:lnTo>
                  <a:close/>
                  <a:moveTo>
                    <a:pt x="1037844" y="4153916"/>
                  </a:moveTo>
                  <a:lnTo>
                    <a:pt x="1045591" y="4159758"/>
                  </a:lnTo>
                  <a:lnTo>
                    <a:pt x="1041781" y="4165473"/>
                  </a:lnTo>
                  <a:lnTo>
                    <a:pt x="1036066" y="4157726"/>
                  </a:lnTo>
                  <a:lnTo>
                    <a:pt x="1034161" y="4155821"/>
                  </a:lnTo>
                  <a:lnTo>
                    <a:pt x="1037971" y="4153916"/>
                  </a:lnTo>
                  <a:close/>
                  <a:moveTo>
                    <a:pt x="1062990" y="4182745"/>
                  </a:moveTo>
                  <a:lnTo>
                    <a:pt x="1055243" y="4188460"/>
                  </a:lnTo>
                  <a:lnTo>
                    <a:pt x="1062990" y="4200017"/>
                  </a:lnTo>
                  <a:lnTo>
                    <a:pt x="1101471" y="4186555"/>
                  </a:lnTo>
                  <a:lnTo>
                    <a:pt x="1064895" y="4182745"/>
                  </a:lnTo>
                  <a:close/>
                  <a:moveTo>
                    <a:pt x="5238242" y="4252087"/>
                  </a:moveTo>
                  <a:cubicBezTo>
                    <a:pt x="5249799" y="4255897"/>
                    <a:pt x="5257419" y="4263644"/>
                    <a:pt x="5265166" y="4275201"/>
                  </a:cubicBezTo>
                  <a:lnTo>
                    <a:pt x="5251704" y="4279011"/>
                  </a:lnTo>
                  <a:lnTo>
                    <a:pt x="5243957" y="4279011"/>
                  </a:lnTo>
                  <a:lnTo>
                    <a:pt x="5230495" y="4271264"/>
                  </a:lnTo>
                  <a:lnTo>
                    <a:pt x="5238242" y="4251960"/>
                  </a:lnTo>
                  <a:close/>
                  <a:moveTo>
                    <a:pt x="5220843" y="4265422"/>
                  </a:moveTo>
                  <a:lnTo>
                    <a:pt x="5209286" y="4275074"/>
                  </a:lnTo>
                  <a:lnTo>
                    <a:pt x="5205476" y="4282821"/>
                  </a:lnTo>
                  <a:lnTo>
                    <a:pt x="5205476" y="4288663"/>
                  </a:lnTo>
                  <a:lnTo>
                    <a:pt x="5176647" y="4298315"/>
                  </a:lnTo>
                  <a:lnTo>
                    <a:pt x="5180457" y="4271391"/>
                  </a:lnTo>
                  <a:cubicBezTo>
                    <a:pt x="5203571" y="4269486"/>
                    <a:pt x="5211318" y="4265676"/>
                    <a:pt x="5220843" y="4265676"/>
                  </a:cubicBezTo>
                  <a:close/>
                  <a:moveTo>
                    <a:pt x="3905758" y="4396740"/>
                  </a:moveTo>
                  <a:lnTo>
                    <a:pt x="3901948" y="4400550"/>
                  </a:lnTo>
                  <a:cubicBezTo>
                    <a:pt x="3905758" y="4404360"/>
                    <a:pt x="3909695" y="4412107"/>
                    <a:pt x="3925062" y="4414012"/>
                  </a:cubicBezTo>
                  <a:lnTo>
                    <a:pt x="3946271" y="4400550"/>
                  </a:lnTo>
                  <a:lnTo>
                    <a:pt x="3907790" y="4396740"/>
                  </a:lnTo>
                  <a:close/>
                  <a:moveTo>
                    <a:pt x="1305179" y="4537202"/>
                  </a:moveTo>
                  <a:lnTo>
                    <a:pt x="1320546" y="4562221"/>
                  </a:lnTo>
                  <a:lnTo>
                    <a:pt x="1308989" y="4571873"/>
                  </a:lnTo>
                  <a:lnTo>
                    <a:pt x="1299337" y="4554601"/>
                  </a:lnTo>
                  <a:lnTo>
                    <a:pt x="1305052" y="4537329"/>
                  </a:lnTo>
                  <a:close/>
                  <a:moveTo>
                    <a:pt x="1790192" y="4585462"/>
                  </a:moveTo>
                  <a:lnTo>
                    <a:pt x="1819148" y="4598924"/>
                  </a:lnTo>
                  <a:lnTo>
                    <a:pt x="1805686" y="4606671"/>
                  </a:lnTo>
                  <a:lnTo>
                    <a:pt x="1797939" y="4610481"/>
                  </a:lnTo>
                  <a:lnTo>
                    <a:pt x="1782572" y="4604639"/>
                  </a:lnTo>
                  <a:lnTo>
                    <a:pt x="1790192" y="4585462"/>
                  </a:lnTo>
                  <a:close/>
                  <a:moveTo>
                    <a:pt x="5630037" y="0"/>
                  </a:moveTo>
                  <a:cubicBezTo>
                    <a:pt x="5613781" y="381"/>
                    <a:pt x="5597144" y="2794"/>
                    <a:pt x="5580507" y="3810"/>
                  </a:cubicBezTo>
                  <a:lnTo>
                    <a:pt x="5395722" y="7620"/>
                  </a:lnTo>
                  <a:cubicBezTo>
                    <a:pt x="5366893" y="7620"/>
                    <a:pt x="5336032" y="11430"/>
                    <a:pt x="5307203" y="13335"/>
                  </a:cubicBezTo>
                  <a:lnTo>
                    <a:pt x="5197475" y="15240"/>
                  </a:lnTo>
                  <a:cubicBezTo>
                    <a:pt x="5158994" y="17145"/>
                    <a:pt x="5120513" y="20955"/>
                    <a:pt x="5081905" y="22987"/>
                  </a:cubicBezTo>
                  <a:lnTo>
                    <a:pt x="4943348" y="26797"/>
                  </a:lnTo>
                  <a:lnTo>
                    <a:pt x="4798949" y="32639"/>
                  </a:lnTo>
                  <a:cubicBezTo>
                    <a:pt x="4754626" y="34544"/>
                    <a:pt x="4712335" y="34544"/>
                    <a:pt x="4668012" y="34544"/>
                  </a:cubicBezTo>
                  <a:lnTo>
                    <a:pt x="4567936" y="38354"/>
                  </a:lnTo>
                  <a:lnTo>
                    <a:pt x="4469765" y="44069"/>
                  </a:lnTo>
                  <a:cubicBezTo>
                    <a:pt x="4446651" y="45974"/>
                    <a:pt x="4423537" y="45974"/>
                    <a:pt x="4398518" y="47879"/>
                  </a:cubicBezTo>
                  <a:lnTo>
                    <a:pt x="4283075" y="51689"/>
                  </a:lnTo>
                  <a:cubicBezTo>
                    <a:pt x="4238752" y="53594"/>
                    <a:pt x="4196461" y="57531"/>
                    <a:pt x="4154043" y="59436"/>
                  </a:cubicBezTo>
                  <a:lnTo>
                    <a:pt x="4023106" y="70993"/>
                  </a:lnTo>
                  <a:cubicBezTo>
                    <a:pt x="4005834" y="72898"/>
                    <a:pt x="3988435" y="72898"/>
                    <a:pt x="3969258" y="74803"/>
                  </a:cubicBezTo>
                  <a:lnTo>
                    <a:pt x="3913378" y="74803"/>
                  </a:lnTo>
                  <a:cubicBezTo>
                    <a:pt x="3849878" y="78613"/>
                    <a:pt x="3788283" y="84455"/>
                    <a:pt x="3724656" y="88265"/>
                  </a:cubicBezTo>
                  <a:lnTo>
                    <a:pt x="3607181" y="96012"/>
                  </a:lnTo>
                  <a:cubicBezTo>
                    <a:pt x="3584067" y="97917"/>
                    <a:pt x="3559048" y="101727"/>
                    <a:pt x="3535934" y="103759"/>
                  </a:cubicBezTo>
                  <a:lnTo>
                    <a:pt x="3379978" y="115316"/>
                  </a:lnTo>
                  <a:cubicBezTo>
                    <a:pt x="3347212" y="117221"/>
                    <a:pt x="3316478" y="124968"/>
                    <a:pt x="3285617" y="126873"/>
                  </a:cubicBezTo>
                  <a:lnTo>
                    <a:pt x="3139313" y="136525"/>
                  </a:lnTo>
                  <a:cubicBezTo>
                    <a:pt x="3127756" y="136525"/>
                    <a:pt x="3114294" y="138430"/>
                    <a:pt x="3102737" y="138430"/>
                  </a:cubicBezTo>
                  <a:lnTo>
                    <a:pt x="2977642" y="149987"/>
                  </a:lnTo>
                  <a:cubicBezTo>
                    <a:pt x="2954528" y="151892"/>
                    <a:pt x="2929509" y="155702"/>
                    <a:pt x="2906395" y="157734"/>
                  </a:cubicBezTo>
                  <a:lnTo>
                    <a:pt x="2821686" y="163449"/>
                  </a:lnTo>
                  <a:cubicBezTo>
                    <a:pt x="2767838" y="169164"/>
                    <a:pt x="2711958" y="175006"/>
                    <a:pt x="2658110" y="180848"/>
                  </a:cubicBezTo>
                  <a:lnTo>
                    <a:pt x="2640838" y="188595"/>
                  </a:lnTo>
                  <a:cubicBezTo>
                    <a:pt x="2586990" y="192405"/>
                    <a:pt x="2542667" y="192405"/>
                    <a:pt x="2500376" y="198247"/>
                  </a:cubicBezTo>
                  <a:cubicBezTo>
                    <a:pt x="2495423" y="199009"/>
                    <a:pt x="2490343" y="199263"/>
                    <a:pt x="2480310" y="199263"/>
                  </a:cubicBezTo>
                  <a:lnTo>
                    <a:pt x="2470658" y="199136"/>
                  </a:lnTo>
                  <a:cubicBezTo>
                    <a:pt x="2456942" y="199136"/>
                    <a:pt x="2443353" y="200533"/>
                    <a:pt x="2431034" y="211709"/>
                  </a:cubicBezTo>
                  <a:cubicBezTo>
                    <a:pt x="2429256" y="213106"/>
                    <a:pt x="2426589" y="213614"/>
                    <a:pt x="2423541" y="213614"/>
                  </a:cubicBezTo>
                  <a:lnTo>
                    <a:pt x="2392553" y="209550"/>
                  </a:lnTo>
                  <a:cubicBezTo>
                    <a:pt x="2391156" y="209550"/>
                    <a:pt x="2389886" y="209677"/>
                    <a:pt x="2388616" y="209804"/>
                  </a:cubicBezTo>
                  <a:lnTo>
                    <a:pt x="2228850" y="229108"/>
                  </a:lnTo>
                  <a:cubicBezTo>
                    <a:pt x="2186559" y="234950"/>
                    <a:pt x="2146046" y="238760"/>
                    <a:pt x="2103755" y="244475"/>
                  </a:cubicBezTo>
                  <a:lnTo>
                    <a:pt x="2059432" y="254127"/>
                  </a:lnTo>
                  <a:cubicBezTo>
                    <a:pt x="2020951" y="257937"/>
                    <a:pt x="1982470" y="261874"/>
                    <a:pt x="1945894" y="265684"/>
                  </a:cubicBezTo>
                  <a:lnTo>
                    <a:pt x="1945894" y="277241"/>
                  </a:lnTo>
                  <a:lnTo>
                    <a:pt x="1936242" y="271526"/>
                  </a:lnTo>
                  <a:cubicBezTo>
                    <a:pt x="1932305" y="276098"/>
                    <a:pt x="1927860" y="277622"/>
                    <a:pt x="1915541" y="277622"/>
                  </a:cubicBezTo>
                  <a:lnTo>
                    <a:pt x="1900174" y="273304"/>
                  </a:lnTo>
                  <a:cubicBezTo>
                    <a:pt x="1899412" y="273304"/>
                    <a:pt x="1898523" y="273304"/>
                    <a:pt x="1897761" y="273558"/>
                  </a:cubicBezTo>
                  <a:lnTo>
                    <a:pt x="1832229" y="285115"/>
                  </a:lnTo>
                  <a:cubicBezTo>
                    <a:pt x="1793748" y="290830"/>
                    <a:pt x="1755267" y="294767"/>
                    <a:pt x="1716786" y="298577"/>
                  </a:cubicBezTo>
                  <a:lnTo>
                    <a:pt x="1618615" y="315849"/>
                  </a:lnTo>
                  <a:cubicBezTo>
                    <a:pt x="1562735" y="325501"/>
                    <a:pt x="1505077" y="331216"/>
                    <a:pt x="1449197" y="340868"/>
                  </a:cubicBezTo>
                  <a:lnTo>
                    <a:pt x="1331849" y="362077"/>
                  </a:lnTo>
                  <a:cubicBezTo>
                    <a:pt x="1291463" y="369824"/>
                    <a:pt x="1249045" y="375539"/>
                    <a:pt x="1208659" y="383286"/>
                  </a:cubicBezTo>
                  <a:lnTo>
                    <a:pt x="1122045" y="402590"/>
                  </a:lnTo>
                  <a:cubicBezTo>
                    <a:pt x="1064260" y="412242"/>
                    <a:pt x="1004570" y="421894"/>
                    <a:pt x="946912" y="431419"/>
                  </a:cubicBezTo>
                  <a:lnTo>
                    <a:pt x="885317" y="446786"/>
                  </a:lnTo>
                  <a:cubicBezTo>
                    <a:pt x="848741" y="454533"/>
                    <a:pt x="812165" y="458343"/>
                    <a:pt x="775589" y="466090"/>
                  </a:cubicBezTo>
                  <a:lnTo>
                    <a:pt x="698754" y="485140"/>
                  </a:lnTo>
                  <a:cubicBezTo>
                    <a:pt x="644906" y="496697"/>
                    <a:pt x="590931" y="504444"/>
                    <a:pt x="537083" y="513969"/>
                  </a:cubicBezTo>
                  <a:lnTo>
                    <a:pt x="467741" y="531241"/>
                  </a:lnTo>
                  <a:cubicBezTo>
                    <a:pt x="431165" y="540893"/>
                    <a:pt x="392684" y="548640"/>
                    <a:pt x="356108" y="558165"/>
                  </a:cubicBezTo>
                  <a:lnTo>
                    <a:pt x="336804" y="565912"/>
                  </a:lnTo>
                  <a:cubicBezTo>
                    <a:pt x="313690" y="569722"/>
                    <a:pt x="302133" y="569722"/>
                    <a:pt x="290576" y="571627"/>
                  </a:cubicBezTo>
                  <a:lnTo>
                    <a:pt x="223266" y="588899"/>
                  </a:lnTo>
                  <a:cubicBezTo>
                    <a:pt x="177038" y="600456"/>
                    <a:pt x="153924" y="604266"/>
                    <a:pt x="132842" y="615823"/>
                  </a:cubicBezTo>
                  <a:cubicBezTo>
                    <a:pt x="113538" y="625475"/>
                    <a:pt x="86614" y="623570"/>
                    <a:pt x="78994" y="654304"/>
                  </a:cubicBezTo>
                  <a:lnTo>
                    <a:pt x="65405" y="669925"/>
                  </a:lnTo>
                  <a:lnTo>
                    <a:pt x="88519" y="679577"/>
                  </a:lnTo>
                  <a:cubicBezTo>
                    <a:pt x="82677" y="693039"/>
                    <a:pt x="78867" y="704596"/>
                    <a:pt x="75057" y="719963"/>
                  </a:cubicBezTo>
                  <a:lnTo>
                    <a:pt x="78867" y="721868"/>
                  </a:lnTo>
                  <a:cubicBezTo>
                    <a:pt x="71120" y="737235"/>
                    <a:pt x="71120" y="779653"/>
                    <a:pt x="78867" y="793115"/>
                  </a:cubicBezTo>
                  <a:lnTo>
                    <a:pt x="84709" y="810387"/>
                  </a:lnTo>
                  <a:cubicBezTo>
                    <a:pt x="63500" y="825754"/>
                    <a:pt x="90424" y="839216"/>
                    <a:pt x="82804" y="846963"/>
                  </a:cubicBezTo>
                  <a:lnTo>
                    <a:pt x="90551" y="846963"/>
                  </a:lnTo>
                  <a:lnTo>
                    <a:pt x="88646" y="858520"/>
                  </a:lnTo>
                  <a:lnTo>
                    <a:pt x="96393" y="866267"/>
                  </a:lnTo>
                  <a:cubicBezTo>
                    <a:pt x="79121" y="899033"/>
                    <a:pt x="79121" y="912495"/>
                    <a:pt x="104140" y="937514"/>
                  </a:cubicBezTo>
                  <a:lnTo>
                    <a:pt x="109855" y="943356"/>
                  </a:lnTo>
                  <a:cubicBezTo>
                    <a:pt x="104140" y="966470"/>
                    <a:pt x="106045" y="985647"/>
                    <a:pt x="119507" y="1003046"/>
                  </a:cubicBezTo>
                  <a:lnTo>
                    <a:pt x="117602" y="1008761"/>
                  </a:lnTo>
                  <a:lnTo>
                    <a:pt x="123190" y="1008761"/>
                  </a:lnTo>
                  <a:lnTo>
                    <a:pt x="121285" y="1043432"/>
                  </a:lnTo>
                  <a:lnTo>
                    <a:pt x="148209" y="1051179"/>
                  </a:lnTo>
                  <a:lnTo>
                    <a:pt x="153924" y="1058926"/>
                  </a:lnTo>
                  <a:lnTo>
                    <a:pt x="163576" y="1051179"/>
                  </a:lnTo>
                  <a:cubicBezTo>
                    <a:pt x="175133" y="1064641"/>
                    <a:pt x="182880" y="1076198"/>
                    <a:pt x="188595" y="1087755"/>
                  </a:cubicBezTo>
                  <a:lnTo>
                    <a:pt x="182880" y="1112774"/>
                  </a:lnTo>
                  <a:cubicBezTo>
                    <a:pt x="171323" y="1120521"/>
                    <a:pt x="161671" y="1118616"/>
                    <a:pt x="155956" y="1122426"/>
                  </a:cubicBezTo>
                  <a:lnTo>
                    <a:pt x="150241" y="1135888"/>
                  </a:lnTo>
                  <a:cubicBezTo>
                    <a:pt x="146431" y="1143635"/>
                    <a:pt x="159893" y="1168654"/>
                    <a:pt x="157988" y="1170559"/>
                  </a:cubicBezTo>
                  <a:lnTo>
                    <a:pt x="150241" y="1212850"/>
                  </a:lnTo>
                  <a:cubicBezTo>
                    <a:pt x="157988" y="1218565"/>
                    <a:pt x="167513" y="1226312"/>
                    <a:pt x="175260" y="1232154"/>
                  </a:cubicBezTo>
                  <a:lnTo>
                    <a:pt x="142494" y="1253363"/>
                  </a:lnTo>
                  <a:cubicBezTo>
                    <a:pt x="146304" y="1255268"/>
                    <a:pt x="148209" y="1257173"/>
                    <a:pt x="152146" y="1259078"/>
                  </a:cubicBezTo>
                  <a:lnTo>
                    <a:pt x="157861" y="1274445"/>
                  </a:lnTo>
                  <a:cubicBezTo>
                    <a:pt x="157861" y="1289812"/>
                    <a:pt x="152146" y="1303274"/>
                    <a:pt x="155956" y="1305306"/>
                  </a:cubicBezTo>
                  <a:cubicBezTo>
                    <a:pt x="173228" y="1314958"/>
                    <a:pt x="163576" y="1343787"/>
                    <a:pt x="186690" y="1347597"/>
                  </a:cubicBezTo>
                  <a:lnTo>
                    <a:pt x="188595" y="1351407"/>
                  </a:lnTo>
                  <a:lnTo>
                    <a:pt x="182880" y="1355217"/>
                  </a:lnTo>
                  <a:cubicBezTo>
                    <a:pt x="196342" y="1372489"/>
                    <a:pt x="190627" y="1385951"/>
                    <a:pt x="182880" y="1397508"/>
                  </a:cubicBezTo>
                  <a:lnTo>
                    <a:pt x="169418" y="1401318"/>
                  </a:lnTo>
                  <a:lnTo>
                    <a:pt x="165608" y="1409065"/>
                  </a:lnTo>
                  <a:cubicBezTo>
                    <a:pt x="169418" y="1414780"/>
                    <a:pt x="179070" y="1439926"/>
                    <a:pt x="179070" y="1443736"/>
                  </a:cubicBezTo>
                  <a:lnTo>
                    <a:pt x="182880" y="1472565"/>
                  </a:lnTo>
                  <a:lnTo>
                    <a:pt x="196342" y="1474470"/>
                  </a:lnTo>
                  <a:lnTo>
                    <a:pt x="186690" y="1480185"/>
                  </a:lnTo>
                  <a:lnTo>
                    <a:pt x="186690" y="1489837"/>
                  </a:lnTo>
                  <a:cubicBezTo>
                    <a:pt x="205867" y="1489837"/>
                    <a:pt x="221361" y="1487932"/>
                    <a:pt x="238633" y="1486027"/>
                  </a:cubicBezTo>
                  <a:lnTo>
                    <a:pt x="234823" y="1503299"/>
                  </a:lnTo>
                  <a:cubicBezTo>
                    <a:pt x="240538" y="1511046"/>
                    <a:pt x="252095" y="1512951"/>
                    <a:pt x="261747" y="1512951"/>
                  </a:cubicBezTo>
                  <a:lnTo>
                    <a:pt x="261747" y="1522603"/>
                  </a:lnTo>
                  <a:lnTo>
                    <a:pt x="223266" y="1530350"/>
                  </a:lnTo>
                  <a:cubicBezTo>
                    <a:pt x="239268" y="1538097"/>
                    <a:pt x="254889" y="1540891"/>
                    <a:pt x="270510" y="1540891"/>
                  </a:cubicBezTo>
                  <a:cubicBezTo>
                    <a:pt x="301752" y="1540891"/>
                    <a:pt x="332994" y="1529715"/>
                    <a:pt x="367665" y="1524635"/>
                  </a:cubicBezTo>
                  <a:lnTo>
                    <a:pt x="386969" y="1526540"/>
                  </a:lnTo>
                  <a:cubicBezTo>
                    <a:pt x="404241" y="1524635"/>
                    <a:pt x="411988" y="1520825"/>
                    <a:pt x="431292" y="1493774"/>
                  </a:cubicBezTo>
                  <a:lnTo>
                    <a:pt x="435102" y="1495679"/>
                  </a:lnTo>
                  <a:lnTo>
                    <a:pt x="431292" y="1509141"/>
                  </a:lnTo>
                  <a:lnTo>
                    <a:pt x="450596" y="1511046"/>
                  </a:lnTo>
                  <a:lnTo>
                    <a:pt x="502539" y="1501394"/>
                  </a:lnTo>
                  <a:cubicBezTo>
                    <a:pt x="523748" y="1497584"/>
                    <a:pt x="544830" y="1495679"/>
                    <a:pt x="564134" y="1491742"/>
                  </a:cubicBezTo>
                  <a:lnTo>
                    <a:pt x="579501" y="1483995"/>
                  </a:lnTo>
                  <a:cubicBezTo>
                    <a:pt x="591312" y="1481074"/>
                    <a:pt x="600837" y="1476883"/>
                    <a:pt x="606425" y="1476883"/>
                  </a:cubicBezTo>
                  <a:cubicBezTo>
                    <a:pt x="608076" y="1476883"/>
                    <a:pt x="609346" y="1477264"/>
                    <a:pt x="610362" y="1478153"/>
                  </a:cubicBezTo>
                  <a:lnTo>
                    <a:pt x="654685" y="1520444"/>
                  </a:lnTo>
                  <a:cubicBezTo>
                    <a:pt x="656590" y="1516634"/>
                    <a:pt x="658495" y="1510792"/>
                    <a:pt x="658495" y="1510792"/>
                  </a:cubicBezTo>
                  <a:lnTo>
                    <a:pt x="695071" y="1520444"/>
                  </a:lnTo>
                  <a:cubicBezTo>
                    <a:pt x="696976" y="1526159"/>
                    <a:pt x="700786" y="1533906"/>
                    <a:pt x="700786" y="1537716"/>
                  </a:cubicBezTo>
                  <a:lnTo>
                    <a:pt x="754634" y="1543431"/>
                  </a:lnTo>
                  <a:cubicBezTo>
                    <a:pt x="754634" y="1545336"/>
                    <a:pt x="756539" y="1547241"/>
                    <a:pt x="756539" y="1549273"/>
                  </a:cubicBezTo>
                  <a:lnTo>
                    <a:pt x="719963" y="1554988"/>
                  </a:lnTo>
                  <a:lnTo>
                    <a:pt x="714248" y="1543431"/>
                  </a:lnTo>
                  <a:cubicBezTo>
                    <a:pt x="716153" y="1564640"/>
                    <a:pt x="718058" y="1578102"/>
                    <a:pt x="718058" y="1595374"/>
                  </a:cubicBezTo>
                  <a:cubicBezTo>
                    <a:pt x="735330" y="1581912"/>
                    <a:pt x="758444" y="1597279"/>
                    <a:pt x="770001" y="1574165"/>
                  </a:cubicBezTo>
                  <a:lnTo>
                    <a:pt x="777748" y="1572260"/>
                  </a:lnTo>
                  <a:cubicBezTo>
                    <a:pt x="795020" y="1576070"/>
                    <a:pt x="810514" y="1577975"/>
                    <a:pt x="825881" y="1581912"/>
                  </a:cubicBezTo>
                  <a:lnTo>
                    <a:pt x="823976" y="1574165"/>
                  </a:lnTo>
                  <a:lnTo>
                    <a:pt x="839343" y="1574165"/>
                  </a:lnTo>
                  <a:lnTo>
                    <a:pt x="847090" y="1579880"/>
                  </a:lnTo>
                  <a:lnTo>
                    <a:pt x="806704" y="1606804"/>
                  </a:lnTo>
                  <a:cubicBezTo>
                    <a:pt x="785495" y="1620266"/>
                    <a:pt x="766318" y="1637538"/>
                    <a:pt x="745109" y="1643380"/>
                  </a:cubicBezTo>
                  <a:cubicBezTo>
                    <a:pt x="708533" y="1651000"/>
                    <a:pt x="671957" y="1664589"/>
                    <a:pt x="633476" y="1666494"/>
                  </a:cubicBezTo>
                  <a:lnTo>
                    <a:pt x="623824" y="1666494"/>
                  </a:lnTo>
                  <a:cubicBezTo>
                    <a:pt x="583438" y="1674241"/>
                    <a:pt x="544957" y="1681861"/>
                    <a:pt x="504444" y="1689608"/>
                  </a:cubicBezTo>
                  <a:lnTo>
                    <a:pt x="494792" y="1693418"/>
                  </a:lnTo>
                  <a:cubicBezTo>
                    <a:pt x="464058" y="1697228"/>
                    <a:pt x="438912" y="1699133"/>
                    <a:pt x="415925" y="1703070"/>
                  </a:cubicBezTo>
                  <a:lnTo>
                    <a:pt x="338963" y="1722374"/>
                  </a:lnTo>
                  <a:cubicBezTo>
                    <a:pt x="319659" y="1728089"/>
                    <a:pt x="294640" y="1726184"/>
                    <a:pt x="287020" y="1745488"/>
                  </a:cubicBezTo>
                  <a:lnTo>
                    <a:pt x="271653" y="1743583"/>
                  </a:lnTo>
                  <a:cubicBezTo>
                    <a:pt x="238887" y="1757045"/>
                    <a:pt x="210058" y="1768602"/>
                    <a:pt x="183134" y="1782064"/>
                  </a:cubicBezTo>
                  <a:lnTo>
                    <a:pt x="165862" y="1793621"/>
                  </a:lnTo>
                  <a:cubicBezTo>
                    <a:pt x="160147" y="1807083"/>
                    <a:pt x="165862" y="1816735"/>
                    <a:pt x="167767" y="1820545"/>
                  </a:cubicBezTo>
                  <a:lnTo>
                    <a:pt x="156210" y="1824355"/>
                  </a:lnTo>
                  <a:cubicBezTo>
                    <a:pt x="156210" y="1837817"/>
                    <a:pt x="156210" y="1849374"/>
                    <a:pt x="160020" y="1859026"/>
                  </a:cubicBezTo>
                  <a:cubicBezTo>
                    <a:pt x="165735" y="1872488"/>
                    <a:pt x="183134" y="1884045"/>
                    <a:pt x="163830" y="1901317"/>
                  </a:cubicBezTo>
                  <a:lnTo>
                    <a:pt x="163830" y="1912874"/>
                  </a:lnTo>
                  <a:lnTo>
                    <a:pt x="173482" y="1918716"/>
                  </a:lnTo>
                  <a:cubicBezTo>
                    <a:pt x="160020" y="1951482"/>
                    <a:pt x="160020" y="1963039"/>
                    <a:pt x="179197" y="1968754"/>
                  </a:cubicBezTo>
                  <a:lnTo>
                    <a:pt x="175387" y="1991868"/>
                  </a:lnTo>
                  <a:cubicBezTo>
                    <a:pt x="190754" y="2018792"/>
                    <a:pt x="206121" y="2038096"/>
                    <a:pt x="219583" y="2055368"/>
                  </a:cubicBezTo>
                  <a:lnTo>
                    <a:pt x="213868" y="2059178"/>
                  </a:lnTo>
                  <a:lnTo>
                    <a:pt x="227330" y="2078482"/>
                  </a:lnTo>
                  <a:cubicBezTo>
                    <a:pt x="225425" y="2095754"/>
                    <a:pt x="219583" y="2105406"/>
                    <a:pt x="211963" y="2115058"/>
                  </a:cubicBezTo>
                  <a:lnTo>
                    <a:pt x="227330" y="2120773"/>
                  </a:lnTo>
                  <a:lnTo>
                    <a:pt x="210058" y="2130425"/>
                  </a:lnTo>
                  <a:lnTo>
                    <a:pt x="231267" y="2193925"/>
                  </a:lnTo>
                  <a:lnTo>
                    <a:pt x="246634" y="2197735"/>
                  </a:lnTo>
                  <a:lnTo>
                    <a:pt x="242824" y="2207387"/>
                  </a:lnTo>
                  <a:cubicBezTo>
                    <a:pt x="252476" y="2220849"/>
                    <a:pt x="265938" y="2226691"/>
                    <a:pt x="267843" y="2238121"/>
                  </a:cubicBezTo>
                  <a:cubicBezTo>
                    <a:pt x="274701" y="2257425"/>
                    <a:pt x="284861" y="2263394"/>
                    <a:pt x="296799" y="2263394"/>
                  </a:cubicBezTo>
                  <a:cubicBezTo>
                    <a:pt x="305054" y="2263394"/>
                    <a:pt x="314198" y="2260600"/>
                    <a:pt x="323723" y="2257425"/>
                  </a:cubicBezTo>
                  <a:lnTo>
                    <a:pt x="335280" y="2274697"/>
                  </a:lnTo>
                  <a:lnTo>
                    <a:pt x="343027" y="2268855"/>
                  </a:lnTo>
                  <a:cubicBezTo>
                    <a:pt x="346075" y="2276475"/>
                    <a:pt x="358775" y="2286508"/>
                    <a:pt x="366776" y="2286508"/>
                  </a:cubicBezTo>
                  <a:cubicBezTo>
                    <a:pt x="368808" y="2286508"/>
                    <a:pt x="370586" y="2285873"/>
                    <a:pt x="377825" y="2275840"/>
                  </a:cubicBezTo>
                  <a:lnTo>
                    <a:pt x="390652" y="2273300"/>
                  </a:lnTo>
                  <a:cubicBezTo>
                    <a:pt x="398907" y="2273300"/>
                    <a:pt x="407543" y="2277364"/>
                    <a:pt x="416179" y="2278507"/>
                  </a:cubicBezTo>
                  <a:lnTo>
                    <a:pt x="435356" y="2282317"/>
                  </a:lnTo>
                  <a:cubicBezTo>
                    <a:pt x="448818" y="2268855"/>
                    <a:pt x="477774" y="2278507"/>
                    <a:pt x="470027" y="2251456"/>
                  </a:cubicBezTo>
                  <a:lnTo>
                    <a:pt x="460375" y="2239899"/>
                  </a:lnTo>
                  <a:lnTo>
                    <a:pt x="508508" y="2234057"/>
                  </a:lnTo>
                  <a:cubicBezTo>
                    <a:pt x="510413" y="2239899"/>
                    <a:pt x="510413" y="2247519"/>
                    <a:pt x="512318" y="2253361"/>
                  </a:cubicBezTo>
                  <a:lnTo>
                    <a:pt x="493014" y="2257171"/>
                  </a:lnTo>
                  <a:lnTo>
                    <a:pt x="485267" y="2264918"/>
                  </a:lnTo>
                  <a:lnTo>
                    <a:pt x="498348" y="2267839"/>
                  </a:lnTo>
                  <a:lnTo>
                    <a:pt x="505333" y="2268220"/>
                  </a:lnTo>
                  <a:cubicBezTo>
                    <a:pt x="513207" y="2268220"/>
                    <a:pt x="521208" y="2266442"/>
                    <a:pt x="536194" y="2266442"/>
                  </a:cubicBezTo>
                  <a:lnTo>
                    <a:pt x="548894" y="2276475"/>
                  </a:lnTo>
                  <a:cubicBezTo>
                    <a:pt x="565404" y="2299335"/>
                    <a:pt x="590169" y="2311273"/>
                    <a:pt x="616839" y="2311273"/>
                  </a:cubicBezTo>
                  <a:cubicBezTo>
                    <a:pt x="630555" y="2311273"/>
                    <a:pt x="644779" y="2308098"/>
                    <a:pt x="658622" y="2301494"/>
                  </a:cubicBezTo>
                  <a:lnTo>
                    <a:pt x="670179" y="2305304"/>
                  </a:lnTo>
                  <a:lnTo>
                    <a:pt x="677926" y="2307209"/>
                  </a:lnTo>
                  <a:lnTo>
                    <a:pt x="681736" y="2301367"/>
                  </a:lnTo>
                  <a:lnTo>
                    <a:pt x="714502" y="2305812"/>
                  </a:lnTo>
                  <a:cubicBezTo>
                    <a:pt x="717042" y="2305812"/>
                    <a:pt x="719709" y="2305685"/>
                    <a:pt x="722249" y="2305304"/>
                  </a:cubicBezTo>
                  <a:lnTo>
                    <a:pt x="785749" y="2293747"/>
                  </a:lnTo>
                  <a:cubicBezTo>
                    <a:pt x="818515" y="2289937"/>
                    <a:pt x="851154" y="2289937"/>
                    <a:pt x="883920" y="2282190"/>
                  </a:cubicBezTo>
                  <a:lnTo>
                    <a:pt x="907034" y="2280285"/>
                  </a:lnTo>
                  <a:cubicBezTo>
                    <a:pt x="856996" y="2309114"/>
                    <a:pt x="797306" y="2334133"/>
                    <a:pt x="737616" y="2357247"/>
                  </a:cubicBezTo>
                  <a:lnTo>
                    <a:pt x="739521" y="2361057"/>
                  </a:lnTo>
                  <a:lnTo>
                    <a:pt x="747268" y="2364867"/>
                  </a:lnTo>
                  <a:lnTo>
                    <a:pt x="735711" y="2374519"/>
                  </a:lnTo>
                  <a:cubicBezTo>
                    <a:pt x="743458" y="2389886"/>
                    <a:pt x="720344" y="2403348"/>
                    <a:pt x="729996" y="2418842"/>
                  </a:cubicBezTo>
                  <a:cubicBezTo>
                    <a:pt x="736854" y="2432558"/>
                    <a:pt x="733044" y="2452497"/>
                    <a:pt x="759587" y="2452497"/>
                  </a:cubicBezTo>
                  <a:lnTo>
                    <a:pt x="766572" y="2451608"/>
                  </a:lnTo>
                  <a:cubicBezTo>
                    <a:pt x="731901" y="2468880"/>
                    <a:pt x="729996" y="2493899"/>
                    <a:pt x="753110" y="2520950"/>
                  </a:cubicBezTo>
                  <a:lnTo>
                    <a:pt x="758825" y="2532507"/>
                  </a:lnTo>
                  <a:cubicBezTo>
                    <a:pt x="753110" y="2549779"/>
                    <a:pt x="747268" y="2561336"/>
                    <a:pt x="743458" y="2570988"/>
                  </a:cubicBezTo>
                  <a:lnTo>
                    <a:pt x="722249" y="2569083"/>
                  </a:lnTo>
                  <a:cubicBezTo>
                    <a:pt x="695325" y="2570988"/>
                    <a:pt x="676021" y="2574798"/>
                    <a:pt x="656844" y="2578735"/>
                  </a:cubicBezTo>
                  <a:lnTo>
                    <a:pt x="470154" y="2613406"/>
                  </a:lnTo>
                  <a:cubicBezTo>
                    <a:pt x="418211" y="2623058"/>
                    <a:pt x="368173" y="2642235"/>
                    <a:pt x="316103" y="2646172"/>
                  </a:cubicBezTo>
                  <a:cubicBezTo>
                    <a:pt x="279527" y="2648077"/>
                    <a:pt x="246761" y="2667381"/>
                    <a:pt x="212090" y="2669286"/>
                  </a:cubicBezTo>
                  <a:cubicBezTo>
                    <a:pt x="188976" y="2671191"/>
                    <a:pt x="165862" y="2680843"/>
                    <a:pt x="144780" y="2690495"/>
                  </a:cubicBezTo>
                  <a:lnTo>
                    <a:pt x="112649" y="2709799"/>
                  </a:lnTo>
                  <a:lnTo>
                    <a:pt x="107188" y="2708910"/>
                  </a:lnTo>
                  <a:cubicBezTo>
                    <a:pt x="105918" y="2708910"/>
                    <a:pt x="104902" y="2709164"/>
                    <a:pt x="104267" y="2709799"/>
                  </a:cubicBezTo>
                  <a:lnTo>
                    <a:pt x="59690" y="2731516"/>
                  </a:lnTo>
                  <a:lnTo>
                    <a:pt x="26924" y="2748788"/>
                  </a:lnTo>
                  <a:lnTo>
                    <a:pt x="28829" y="2752598"/>
                  </a:lnTo>
                  <a:lnTo>
                    <a:pt x="19304" y="2752598"/>
                  </a:lnTo>
                  <a:lnTo>
                    <a:pt x="17399" y="2769870"/>
                  </a:lnTo>
                  <a:lnTo>
                    <a:pt x="17399" y="2779522"/>
                  </a:lnTo>
                  <a:lnTo>
                    <a:pt x="11557" y="2773680"/>
                  </a:lnTo>
                  <a:cubicBezTo>
                    <a:pt x="7239" y="2777617"/>
                    <a:pt x="3175" y="2781554"/>
                    <a:pt x="0" y="2785364"/>
                  </a:cubicBezTo>
                  <a:lnTo>
                    <a:pt x="0" y="2815717"/>
                  </a:lnTo>
                  <a:lnTo>
                    <a:pt x="2159" y="2817114"/>
                  </a:lnTo>
                  <a:lnTo>
                    <a:pt x="7747" y="2819781"/>
                  </a:lnTo>
                  <a:lnTo>
                    <a:pt x="5842" y="2837053"/>
                  </a:lnTo>
                  <a:lnTo>
                    <a:pt x="11557" y="2883281"/>
                  </a:lnTo>
                  <a:cubicBezTo>
                    <a:pt x="13462" y="2900553"/>
                    <a:pt x="9652" y="2917952"/>
                    <a:pt x="30861" y="2923667"/>
                  </a:cubicBezTo>
                  <a:cubicBezTo>
                    <a:pt x="25019" y="2933319"/>
                    <a:pt x="25019" y="2977515"/>
                    <a:pt x="32766" y="2979547"/>
                  </a:cubicBezTo>
                  <a:cubicBezTo>
                    <a:pt x="46228" y="2985389"/>
                    <a:pt x="50038" y="3002661"/>
                    <a:pt x="61595" y="3010408"/>
                  </a:cubicBezTo>
                  <a:lnTo>
                    <a:pt x="65405" y="3016123"/>
                  </a:lnTo>
                  <a:lnTo>
                    <a:pt x="73152" y="3025775"/>
                  </a:lnTo>
                  <a:cubicBezTo>
                    <a:pt x="73152" y="3043047"/>
                    <a:pt x="65405" y="3052699"/>
                    <a:pt x="63500" y="3064256"/>
                  </a:cubicBezTo>
                  <a:lnTo>
                    <a:pt x="63500" y="3085465"/>
                  </a:lnTo>
                  <a:cubicBezTo>
                    <a:pt x="78867" y="3097022"/>
                    <a:pt x="76962" y="3112389"/>
                    <a:pt x="75057" y="3129788"/>
                  </a:cubicBezTo>
                  <a:lnTo>
                    <a:pt x="78867" y="3127883"/>
                  </a:lnTo>
                  <a:lnTo>
                    <a:pt x="94234" y="3164459"/>
                  </a:lnTo>
                  <a:cubicBezTo>
                    <a:pt x="103886" y="3164459"/>
                    <a:pt x="113538" y="3166364"/>
                    <a:pt x="125095" y="3168269"/>
                  </a:cubicBezTo>
                  <a:lnTo>
                    <a:pt x="125095" y="3173984"/>
                  </a:lnTo>
                  <a:lnTo>
                    <a:pt x="113538" y="3177794"/>
                  </a:lnTo>
                  <a:lnTo>
                    <a:pt x="113538" y="3181604"/>
                  </a:lnTo>
                  <a:cubicBezTo>
                    <a:pt x="115443" y="3210433"/>
                    <a:pt x="140462" y="3206623"/>
                    <a:pt x="157861" y="3214370"/>
                  </a:cubicBezTo>
                  <a:lnTo>
                    <a:pt x="175260" y="3220085"/>
                  </a:lnTo>
                  <a:cubicBezTo>
                    <a:pt x="182245" y="3217037"/>
                    <a:pt x="187579" y="3215513"/>
                    <a:pt x="197485" y="3215513"/>
                  </a:cubicBezTo>
                  <a:lnTo>
                    <a:pt x="200279" y="3225927"/>
                  </a:lnTo>
                  <a:lnTo>
                    <a:pt x="196469" y="3239389"/>
                  </a:lnTo>
                  <a:cubicBezTo>
                    <a:pt x="203835" y="3241802"/>
                    <a:pt x="215265" y="3245104"/>
                    <a:pt x="231140" y="3245104"/>
                  </a:cubicBezTo>
                  <a:lnTo>
                    <a:pt x="240665" y="3241294"/>
                  </a:lnTo>
                  <a:cubicBezTo>
                    <a:pt x="251206" y="3234563"/>
                    <a:pt x="261366" y="3232785"/>
                    <a:pt x="271399" y="3232785"/>
                  </a:cubicBezTo>
                  <a:cubicBezTo>
                    <a:pt x="282575" y="3232785"/>
                    <a:pt x="293497" y="3234944"/>
                    <a:pt x="308864" y="3234944"/>
                  </a:cubicBezTo>
                  <a:lnTo>
                    <a:pt x="317627" y="3233547"/>
                  </a:lnTo>
                  <a:cubicBezTo>
                    <a:pt x="331089" y="3229737"/>
                    <a:pt x="342646" y="3229737"/>
                    <a:pt x="361950" y="3225800"/>
                  </a:cubicBezTo>
                  <a:lnTo>
                    <a:pt x="381127" y="3231515"/>
                  </a:lnTo>
                  <a:cubicBezTo>
                    <a:pt x="398399" y="3221863"/>
                    <a:pt x="411988" y="3221863"/>
                    <a:pt x="425450" y="3219958"/>
                  </a:cubicBezTo>
                  <a:lnTo>
                    <a:pt x="487045" y="3208401"/>
                  </a:lnTo>
                  <a:cubicBezTo>
                    <a:pt x="489839" y="3208020"/>
                    <a:pt x="492760" y="3207893"/>
                    <a:pt x="495808" y="3207893"/>
                  </a:cubicBezTo>
                  <a:lnTo>
                    <a:pt x="521589" y="3209036"/>
                  </a:lnTo>
                  <a:cubicBezTo>
                    <a:pt x="524764" y="3209036"/>
                    <a:pt x="528066" y="3208909"/>
                    <a:pt x="531368" y="3208528"/>
                  </a:cubicBezTo>
                  <a:lnTo>
                    <a:pt x="544830" y="3195066"/>
                  </a:lnTo>
                  <a:cubicBezTo>
                    <a:pt x="553085" y="3202305"/>
                    <a:pt x="561340" y="3206242"/>
                    <a:pt x="571119" y="3206242"/>
                  </a:cubicBezTo>
                  <a:cubicBezTo>
                    <a:pt x="579501" y="3206242"/>
                    <a:pt x="589153" y="3203321"/>
                    <a:pt x="600710" y="3197098"/>
                  </a:cubicBezTo>
                  <a:lnTo>
                    <a:pt x="569849" y="3177794"/>
                  </a:lnTo>
                  <a:lnTo>
                    <a:pt x="592328" y="3167507"/>
                  </a:lnTo>
                  <a:lnTo>
                    <a:pt x="599821" y="3167253"/>
                  </a:lnTo>
                  <a:cubicBezTo>
                    <a:pt x="606552" y="3167253"/>
                    <a:pt x="610362" y="3168142"/>
                    <a:pt x="614172" y="3168142"/>
                  </a:cubicBezTo>
                  <a:lnTo>
                    <a:pt x="625729" y="3168142"/>
                  </a:lnTo>
                  <a:lnTo>
                    <a:pt x="641096" y="3162300"/>
                  </a:lnTo>
                  <a:lnTo>
                    <a:pt x="646811" y="3171952"/>
                  </a:lnTo>
                  <a:lnTo>
                    <a:pt x="643001" y="3189224"/>
                  </a:lnTo>
                  <a:lnTo>
                    <a:pt x="652653" y="3194939"/>
                  </a:lnTo>
                  <a:cubicBezTo>
                    <a:pt x="668020" y="3204591"/>
                    <a:pt x="646938" y="3229610"/>
                    <a:pt x="675767" y="3231515"/>
                  </a:cubicBezTo>
                  <a:lnTo>
                    <a:pt x="671957" y="3244977"/>
                  </a:lnTo>
                  <a:cubicBezTo>
                    <a:pt x="681609" y="3252724"/>
                    <a:pt x="693166" y="3254629"/>
                    <a:pt x="710438" y="3256534"/>
                  </a:cubicBezTo>
                  <a:lnTo>
                    <a:pt x="696976" y="3273806"/>
                  </a:lnTo>
                  <a:lnTo>
                    <a:pt x="700786" y="3279521"/>
                  </a:lnTo>
                  <a:cubicBezTo>
                    <a:pt x="687324" y="3300730"/>
                    <a:pt x="714248" y="3302635"/>
                    <a:pt x="723900" y="3316097"/>
                  </a:cubicBezTo>
                  <a:cubicBezTo>
                    <a:pt x="729742" y="3300730"/>
                    <a:pt x="733552" y="3291078"/>
                    <a:pt x="735457" y="3283331"/>
                  </a:cubicBezTo>
                  <a:lnTo>
                    <a:pt x="769747" y="3318002"/>
                  </a:lnTo>
                  <a:lnTo>
                    <a:pt x="775081" y="3315589"/>
                  </a:lnTo>
                  <a:lnTo>
                    <a:pt x="781558" y="3318764"/>
                  </a:lnTo>
                  <a:lnTo>
                    <a:pt x="790575" y="3319907"/>
                  </a:lnTo>
                  <a:cubicBezTo>
                    <a:pt x="802005" y="3319907"/>
                    <a:pt x="808736" y="3311017"/>
                    <a:pt x="814324" y="3296920"/>
                  </a:cubicBezTo>
                  <a:lnTo>
                    <a:pt x="825881" y="3291205"/>
                  </a:lnTo>
                  <a:lnTo>
                    <a:pt x="818134" y="3312414"/>
                  </a:lnTo>
                  <a:cubicBezTo>
                    <a:pt x="789305" y="3329686"/>
                    <a:pt x="762254" y="3335528"/>
                    <a:pt x="735330" y="3341243"/>
                  </a:cubicBezTo>
                  <a:lnTo>
                    <a:pt x="658368" y="3360547"/>
                  </a:lnTo>
                  <a:cubicBezTo>
                    <a:pt x="621792" y="3366262"/>
                    <a:pt x="585216" y="3370199"/>
                    <a:pt x="546735" y="3375914"/>
                  </a:cubicBezTo>
                  <a:lnTo>
                    <a:pt x="413893" y="3400933"/>
                  </a:lnTo>
                  <a:lnTo>
                    <a:pt x="306070" y="3427857"/>
                  </a:lnTo>
                  <a:cubicBezTo>
                    <a:pt x="281051" y="3433699"/>
                    <a:pt x="256032" y="3435604"/>
                    <a:pt x="232918" y="3445129"/>
                  </a:cubicBezTo>
                  <a:cubicBezTo>
                    <a:pt x="209804" y="3454654"/>
                    <a:pt x="177038" y="3452876"/>
                    <a:pt x="169418" y="3485515"/>
                  </a:cubicBezTo>
                  <a:lnTo>
                    <a:pt x="146304" y="3481705"/>
                  </a:lnTo>
                  <a:cubicBezTo>
                    <a:pt x="144399" y="3498977"/>
                    <a:pt x="142494" y="3502914"/>
                    <a:pt x="138557" y="3502914"/>
                  </a:cubicBezTo>
                  <a:lnTo>
                    <a:pt x="123190" y="3520821"/>
                  </a:lnTo>
                  <a:cubicBezTo>
                    <a:pt x="144399" y="3545840"/>
                    <a:pt x="144399" y="3559302"/>
                    <a:pt x="142494" y="3574669"/>
                  </a:cubicBezTo>
                  <a:lnTo>
                    <a:pt x="130937" y="3640074"/>
                  </a:lnTo>
                  <a:cubicBezTo>
                    <a:pt x="130937" y="3645916"/>
                    <a:pt x="136779" y="3651631"/>
                    <a:pt x="140589" y="3657473"/>
                  </a:cubicBezTo>
                  <a:lnTo>
                    <a:pt x="146304" y="3669030"/>
                  </a:lnTo>
                  <a:lnTo>
                    <a:pt x="146304" y="3701796"/>
                  </a:lnTo>
                  <a:lnTo>
                    <a:pt x="173228" y="3699891"/>
                  </a:lnTo>
                  <a:lnTo>
                    <a:pt x="173228" y="3701796"/>
                  </a:lnTo>
                  <a:lnTo>
                    <a:pt x="165481" y="3705606"/>
                  </a:lnTo>
                  <a:cubicBezTo>
                    <a:pt x="170688" y="3721227"/>
                    <a:pt x="153924" y="3750945"/>
                    <a:pt x="187960" y="3750945"/>
                  </a:cubicBezTo>
                  <a:lnTo>
                    <a:pt x="196342" y="3749802"/>
                  </a:lnTo>
                  <a:cubicBezTo>
                    <a:pt x="182880" y="3761359"/>
                    <a:pt x="175133" y="3769106"/>
                    <a:pt x="169418" y="3772916"/>
                  </a:cubicBezTo>
                  <a:lnTo>
                    <a:pt x="177165" y="3788283"/>
                  </a:lnTo>
                  <a:cubicBezTo>
                    <a:pt x="171323" y="3799840"/>
                    <a:pt x="165608" y="3805555"/>
                    <a:pt x="159893" y="3809492"/>
                  </a:cubicBezTo>
                  <a:lnTo>
                    <a:pt x="175260" y="3822954"/>
                  </a:lnTo>
                  <a:cubicBezTo>
                    <a:pt x="186817" y="3821049"/>
                    <a:pt x="194564" y="3813302"/>
                    <a:pt x="202184" y="3813302"/>
                  </a:cubicBezTo>
                  <a:cubicBezTo>
                    <a:pt x="209804" y="3813302"/>
                    <a:pt x="219456" y="3826764"/>
                    <a:pt x="229108" y="3834511"/>
                  </a:cubicBezTo>
                  <a:lnTo>
                    <a:pt x="223393" y="3838321"/>
                  </a:lnTo>
                  <a:cubicBezTo>
                    <a:pt x="215519" y="3830447"/>
                    <a:pt x="208026" y="3826002"/>
                    <a:pt x="194183" y="3826002"/>
                  </a:cubicBezTo>
                  <a:lnTo>
                    <a:pt x="181102" y="3838321"/>
                  </a:lnTo>
                  <a:lnTo>
                    <a:pt x="179070" y="3838321"/>
                  </a:lnTo>
                  <a:lnTo>
                    <a:pt x="179070" y="3834511"/>
                  </a:lnTo>
                  <a:lnTo>
                    <a:pt x="171323" y="3846068"/>
                  </a:lnTo>
                  <a:cubicBezTo>
                    <a:pt x="194437" y="3859530"/>
                    <a:pt x="192532" y="3865372"/>
                    <a:pt x="184785" y="3874897"/>
                  </a:cubicBezTo>
                  <a:lnTo>
                    <a:pt x="194437" y="3880739"/>
                  </a:lnTo>
                  <a:cubicBezTo>
                    <a:pt x="194437" y="3892296"/>
                    <a:pt x="213741" y="3898138"/>
                    <a:pt x="198247" y="3909568"/>
                  </a:cubicBezTo>
                  <a:cubicBezTo>
                    <a:pt x="205867" y="3919220"/>
                    <a:pt x="209804" y="3928745"/>
                    <a:pt x="227076" y="3932682"/>
                  </a:cubicBezTo>
                  <a:lnTo>
                    <a:pt x="250952" y="3927856"/>
                  </a:lnTo>
                  <a:lnTo>
                    <a:pt x="258953" y="3927475"/>
                  </a:lnTo>
                  <a:cubicBezTo>
                    <a:pt x="271018" y="3927475"/>
                    <a:pt x="279400" y="3931158"/>
                    <a:pt x="286766" y="3932555"/>
                  </a:cubicBezTo>
                  <a:lnTo>
                    <a:pt x="294513" y="3926840"/>
                  </a:lnTo>
                  <a:cubicBezTo>
                    <a:pt x="305308" y="3926840"/>
                    <a:pt x="316103" y="3929253"/>
                    <a:pt x="328295" y="3929253"/>
                  </a:cubicBezTo>
                  <a:lnTo>
                    <a:pt x="335153" y="3928491"/>
                  </a:lnTo>
                  <a:lnTo>
                    <a:pt x="339090" y="3928364"/>
                  </a:lnTo>
                  <a:cubicBezTo>
                    <a:pt x="352679" y="3928364"/>
                    <a:pt x="360299" y="3934460"/>
                    <a:pt x="361950" y="3947922"/>
                  </a:cubicBezTo>
                  <a:lnTo>
                    <a:pt x="373507" y="3967226"/>
                  </a:lnTo>
                  <a:cubicBezTo>
                    <a:pt x="398526" y="3963416"/>
                    <a:pt x="408178" y="3959479"/>
                    <a:pt x="419735" y="3957574"/>
                  </a:cubicBezTo>
                  <a:lnTo>
                    <a:pt x="406273" y="3946017"/>
                  </a:lnTo>
                  <a:lnTo>
                    <a:pt x="415925" y="3932555"/>
                  </a:lnTo>
                  <a:cubicBezTo>
                    <a:pt x="439039" y="3930650"/>
                    <a:pt x="452501" y="3928745"/>
                    <a:pt x="467868" y="3928745"/>
                  </a:cubicBezTo>
                  <a:lnTo>
                    <a:pt x="479425" y="3932555"/>
                  </a:lnTo>
                  <a:cubicBezTo>
                    <a:pt x="460121" y="3938397"/>
                    <a:pt x="437007" y="3938397"/>
                    <a:pt x="419735" y="3957574"/>
                  </a:cubicBezTo>
                  <a:lnTo>
                    <a:pt x="433197" y="3961384"/>
                  </a:lnTo>
                  <a:cubicBezTo>
                    <a:pt x="471678" y="3959479"/>
                    <a:pt x="506349" y="3957574"/>
                    <a:pt x="539115" y="3955669"/>
                  </a:cubicBezTo>
                  <a:lnTo>
                    <a:pt x="637286" y="3947922"/>
                  </a:lnTo>
                  <a:cubicBezTo>
                    <a:pt x="646938" y="3988308"/>
                    <a:pt x="656590" y="4026916"/>
                    <a:pt x="664210" y="4065397"/>
                  </a:cubicBezTo>
                  <a:lnTo>
                    <a:pt x="656463" y="4069207"/>
                  </a:lnTo>
                  <a:lnTo>
                    <a:pt x="666115" y="4084574"/>
                  </a:lnTo>
                  <a:cubicBezTo>
                    <a:pt x="669925" y="4103751"/>
                    <a:pt x="668020" y="4115308"/>
                    <a:pt x="668020" y="4123055"/>
                  </a:cubicBezTo>
                  <a:lnTo>
                    <a:pt x="689229" y="4128770"/>
                  </a:lnTo>
                  <a:lnTo>
                    <a:pt x="694944" y="4132580"/>
                  </a:lnTo>
                  <a:lnTo>
                    <a:pt x="698754" y="4180713"/>
                  </a:lnTo>
                  <a:lnTo>
                    <a:pt x="735330" y="4180713"/>
                  </a:lnTo>
                  <a:lnTo>
                    <a:pt x="743077" y="4186428"/>
                  </a:lnTo>
                  <a:cubicBezTo>
                    <a:pt x="749173" y="4204589"/>
                    <a:pt x="761238" y="4213352"/>
                    <a:pt x="777367" y="4213352"/>
                  </a:cubicBezTo>
                  <a:cubicBezTo>
                    <a:pt x="781685" y="4213352"/>
                    <a:pt x="786257" y="4212717"/>
                    <a:pt x="791210" y="4211574"/>
                  </a:cubicBezTo>
                  <a:lnTo>
                    <a:pt x="812419" y="4209669"/>
                  </a:lnTo>
                  <a:lnTo>
                    <a:pt x="845185" y="4209669"/>
                  </a:lnTo>
                  <a:cubicBezTo>
                    <a:pt x="852932" y="4209669"/>
                    <a:pt x="860552" y="4207764"/>
                    <a:pt x="868299" y="4205859"/>
                  </a:cubicBezTo>
                  <a:lnTo>
                    <a:pt x="870204" y="4194302"/>
                  </a:lnTo>
                  <a:lnTo>
                    <a:pt x="875157" y="4190111"/>
                  </a:lnTo>
                  <a:lnTo>
                    <a:pt x="874776" y="4189603"/>
                  </a:lnTo>
                  <a:lnTo>
                    <a:pt x="874014" y="4188460"/>
                  </a:lnTo>
                  <a:lnTo>
                    <a:pt x="878078" y="4187698"/>
                  </a:lnTo>
                  <a:lnTo>
                    <a:pt x="875157" y="4190111"/>
                  </a:lnTo>
                  <a:cubicBezTo>
                    <a:pt x="885190" y="4205097"/>
                    <a:pt x="895223" y="4212463"/>
                    <a:pt x="913511" y="4212463"/>
                  </a:cubicBezTo>
                  <a:lnTo>
                    <a:pt x="929894" y="4201922"/>
                  </a:lnTo>
                  <a:lnTo>
                    <a:pt x="914527" y="4194175"/>
                  </a:lnTo>
                  <a:cubicBezTo>
                    <a:pt x="906780" y="4190365"/>
                    <a:pt x="897255" y="4188333"/>
                    <a:pt x="883793" y="4186428"/>
                  </a:cubicBezTo>
                  <a:lnTo>
                    <a:pt x="878205" y="4187571"/>
                  </a:lnTo>
                  <a:lnTo>
                    <a:pt x="881888" y="4184523"/>
                  </a:lnTo>
                  <a:cubicBezTo>
                    <a:pt x="924179" y="4180713"/>
                    <a:pt x="962787" y="4174871"/>
                    <a:pt x="1001268" y="4171061"/>
                  </a:cubicBezTo>
                  <a:lnTo>
                    <a:pt x="1003173" y="4174871"/>
                  </a:lnTo>
                  <a:lnTo>
                    <a:pt x="995426" y="4184523"/>
                  </a:lnTo>
                  <a:cubicBezTo>
                    <a:pt x="1002157" y="4194683"/>
                    <a:pt x="1012190" y="4199509"/>
                    <a:pt x="1029081" y="4199509"/>
                  </a:cubicBezTo>
                  <a:lnTo>
                    <a:pt x="1041654" y="4192270"/>
                  </a:lnTo>
                  <a:lnTo>
                    <a:pt x="1028192" y="4182618"/>
                  </a:lnTo>
                  <a:lnTo>
                    <a:pt x="1024382" y="4171061"/>
                  </a:lnTo>
                  <a:lnTo>
                    <a:pt x="1039749" y="4171061"/>
                  </a:lnTo>
                  <a:lnTo>
                    <a:pt x="1039749" y="4169156"/>
                  </a:lnTo>
                  <a:lnTo>
                    <a:pt x="1053211" y="4174998"/>
                  </a:lnTo>
                  <a:lnTo>
                    <a:pt x="1068578" y="4169156"/>
                  </a:lnTo>
                  <a:lnTo>
                    <a:pt x="1136015" y="4172966"/>
                  </a:lnTo>
                  <a:cubicBezTo>
                    <a:pt x="1143762" y="4172966"/>
                    <a:pt x="1147572" y="4171061"/>
                    <a:pt x="1151382" y="4167251"/>
                  </a:cubicBezTo>
                  <a:lnTo>
                    <a:pt x="1176401" y="4213479"/>
                  </a:lnTo>
                  <a:lnTo>
                    <a:pt x="1168654" y="4215384"/>
                  </a:lnTo>
                  <a:cubicBezTo>
                    <a:pt x="1193673" y="4255770"/>
                    <a:pt x="1209040" y="4298188"/>
                    <a:pt x="1185926" y="4344289"/>
                  </a:cubicBezTo>
                  <a:lnTo>
                    <a:pt x="1193673" y="4394327"/>
                  </a:lnTo>
                  <a:lnTo>
                    <a:pt x="1212850" y="4394327"/>
                  </a:lnTo>
                  <a:lnTo>
                    <a:pt x="1205230" y="4409694"/>
                  </a:lnTo>
                  <a:cubicBezTo>
                    <a:pt x="1203325" y="4425061"/>
                    <a:pt x="1224534" y="4428871"/>
                    <a:pt x="1209040" y="4442460"/>
                  </a:cubicBezTo>
                  <a:lnTo>
                    <a:pt x="1212850" y="4450207"/>
                  </a:lnTo>
                  <a:cubicBezTo>
                    <a:pt x="1232154" y="4475226"/>
                    <a:pt x="1253236" y="4498340"/>
                    <a:pt x="1274445" y="4527169"/>
                  </a:cubicBezTo>
                  <a:lnTo>
                    <a:pt x="1228217" y="4550283"/>
                  </a:lnTo>
                  <a:cubicBezTo>
                    <a:pt x="1245489" y="4552188"/>
                    <a:pt x="1247521" y="4561840"/>
                    <a:pt x="1241679" y="4575302"/>
                  </a:cubicBezTo>
                  <a:lnTo>
                    <a:pt x="1243584" y="4588764"/>
                  </a:lnTo>
                  <a:cubicBezTo>
                    <a:pt x="1263269" y="4595368"/>
                    <a:pt x="1280033" y="4611624"/>
                    <a:pt x="1303528" y="4611624"/>
                  </a:cubicBezTo>
                  <a:lnTo>
                    <a:pt x="1310894" y="4609973"/>
                  </a:lnTo>
                  <a:lnTo>
                    <a:pt x="1308989" y="4619625"/>
                  </a:lnTo>
                  <a:cubicBezTo>
                    <a:pt x="1291717" y="4629277"/>
                    <a:pt x="1276223" y="4634992"/>
                    <a:pt x="1260856" y="4642739"/>
                  </a:cubicBezTo>
                  <a:lnTo>
                    <a:pt x="1283970" y="4654296"/>
                  </a:lnTo>
                  <a:lnTo>
                    <a:pt x="1289812" y="4642739"/>
                  </a:lnTo>
                  <a:cubicBezTo>
                    <a:pt x="1305179" y="4642739"/>
                    <a:pt x="1314831" y="4646549"/>
                    <a:pt x="1326388" y="4652391"/>
                  </a:cubicBezTo>
                  <a:lnTo>
                    <a:pt x="1316736" y="4658233"/>
                  </a:lnTo>
                  <a:lnTo>
                    <a:pt x="1320546" y="4665980"/>
                  </a:lnTo>
                  <a:lnTo>
                    <a:pt x="1337564" y="4667885"/>
                  </a:lnTo>
                  <a:lnTo>
                    <a:pt x="1337945" y="4667885"/>
                  </a:lnTo>
                  <a:cubicBezTo>
                    <a:pt x="1351407" y="4660138"/>
                    <a:pt x="1359027" y="4648708"/>
                    <a:pt x="1368679" y="4642866"/>
                  </a:cubicBezTo>
                  <a:cubicBezTo>
                    <a:pt x="1380236" y="4637024"/>
                    <a:pt x="1694053" y="4604385"/>
                    <a:pt x="1705610" y="4602480"/>
                  </a:cubicBezTo>
                  <a:lnTo>
                    <a:pt x="1753743" y="4604385"/>
                  </a:lnTo>
                  <a:lnTo>
                    <a:pt x="1713357" y="4621657"/>
                  </a:lnTo>
                  <a:lnTo>
                    <a:pt x="1719072" y="4633214"/>
                  </a:lnTo>
                  <a:cubicBezTo>
                    <a:pt x="1738376" y="4631309"/>
                    <a:pt x="1753743" y="4631309"/>
                    <a:pt x="1769110" y="4627372"/>
                  </a:cubicBezTo>
                  <a:lnTo>
                    <a:pt x="1794129" y="4627372"/>
                  </a:lnTo>
                  <a:cubicBezTo>
                    <a:pt x="1809496" y="4621530"/>
                    <a:pt x="1822958" y="4623562"/>
                    <a:pt x="1840357" y="4615815"/>
                  </a:cubicBezTo>
                  <a:lnTo>
                    <a:pt x="1861566" y="4612005"/>
                  </a:lnTo>
                  <a:cubicBezTo>
                    <a:pt x="1894332" y="4608195"/>
                    <a:pt x="1917319" y="4606163"/>
                    <a:pt x="1940433" y="4602353"/>
                  </a:cubicBezTo>
                  <a:lnTo>
                    <a:pt x="1963547" y="4602353"/>
                  </a:lnTo>
                  <a:lnTo>
                    <a:pt x="1965452" y="4592701"/>
                  </a:lnTo>
                  <a:lnTo>
                    <a:pt x="2023237" y="4594606"/>
                  </a:lnTo>
                  <a:cubicBezTo>
                    <a:pt x="2044446" y="4594606"/>
                    <a:pt x="2053971" y="4581144"/>
                    <a:pt x="2046351" y="4559935"/>
                  </a:cubicBezTo>
                  <a:lnTo>
                    <a:pt x="2059813" y="4561840"/>
                  </a:lnTo>
                  <a:lnTo>
                    <a:pt x="2069719" y="4582795"/>
                  </a:lnTo>
                  <a:lnTo>
                    <a:pt x="2081403" y="4584192"/>
                  </a:lnTo>
                  <a:cubicBezTo>
                    <a:pt x="2084578" y="4584192"/>
                    <a:pt x="2087753" y="4583684"/>
                    <a:pt x="2090547" y="4583049"/>
                  </a:cubicBezTo>
                  <a:lnTo>
                    <a:pt x="2120392" y="4578731"/>
                  </a:lnTo>
                  <a:lnTo>
                    <a:pt x="2133981" y="4581271"/>
                  </a:lnTo>
                  <a:cubicBezTo>
                    <a:pt x="2144395" y="4581271"/>
                    <a:pt x="2151761" y="4574286"/>
                    <a:pt x="2157730" y="4569460"/>
                  </a:cubicBezTo>
                  <a:lnTo>
                    <a:pt x="2169287" y="4577207"/>
                  </a:lnTo>
                  <a:cubicBezTo>
                    <a:pt x="2182749" y="4573397"/>
                    <a:pt x="2194306" y="4571492"/>
                    <a:pt x="2203958" y="4569460"/>
                  </a:cubicBezTo>
                  <a:lnTo>
                    <a:pt x="2269363" y="4559808"/>
                  </a:lnTo>
                  <a:cubicBezTo>
                    <a:pt x="2298192" y="4557903"/>
                    <a:pt x="2325243" y="4550156"/>
                    <a:pt x="2354072" y="4548251"/>
                  </a:cubicBezTo>
                  <a:lnTo>
                    <a:pt x="2398395" y="4552061"/>
                  </a:lnTo>
                  <a:lnTo>
                    <a:pt x="2404237" y="4550156"/>
                  </a:lnTo>
                  <a:cubicBezTo>
                    <a:pt x="2404237" y="4530852"/>
                    <a:pt x="2434971" y="4540504"/>
                    <a:pt x="2431161" y="4519422"/>
                  </a:cubicBezTo>
                  <a:lnTo>
                    <a:pt x="2446528" y="4530979"/>
                  </a:lnTo>
                  <a:lnTo>
                    <a:pt x="2456180" y="4542536"/>
                  </a:lnTo>
                  <a:lnTo>
                    <a:pt x="2456180" y="4529074"/>
                  </a:lnTo>
                  <a:cubicBezTo>
                    <a:pt x="2473452" y="4530979"/>
                    <a:pt x="2492756" y="4540631"/>
                    <a:pt x="2506218" y="4548378"/>
                  </a:cubicBezTo>
                  <a:lnTo>
                    <a:pt x="2543302" y="4518660"/>
                  </a:lnTo>
                  <a:lnTo>
                    <a:pt x="2549398" y="4515231"/>
                  </a:lnTo>
                  <a:lnTo>
                    <a:pt x="2558161" y="4521454"/>
                  </a:lnTo>
                  <a:lnTo>
                    <a:pt x="2552319" y="4525264"/>
                  </a:lnTo>
                  <a:cubicBezTo>
                    <a:pt x="2570099" y="4523486"/>
                    <a:pt x="2589530" y="4513453"/>
                    <a:pt x="2612390" y="4513453"/>
                  </a:cubicBezTo>
                  <a:lnTo>
                    <a:pt x="2615946" y="4513707"/>
                  </a:lnTo>
                  <a:cubicBezTo>
                    <a:pt x="2624328" y="4513707"/>
                    <a:pt x="2632710" y="4514215"/>
                    <a:pt x="2641092" y="4514215"/>
                  </a:cubicBezTo>
                  <a:lnTo>
                    <a:pt x="2683383" y="4504055"/>
                  </a:lnTo>
                  <a:lnTo>
                    <a:pt x="2685288" y="4515612"/>
                  </a:lnTo>
                  <a:lnTo>
                    <a:pt x="2704592" y="4523359"/>
                  </a:lnTo>
                  <a:cubicBezTo>
                    <a:pt x="2711958" y="4512691"/>
                    <a:pt x="2721229" y="4508627"/>
                    <a:pt x="2736977" y="4508627"/>
                  </a:cubicBezTo>
                  <a:lnTo>
                    <a:pt x="2748915" y="4515739"/>
                  </a:lnTo>
                  <a:cubicBezTo>
                    <a:pt x="2754503" y="4519930"/>
                    <a:pt x="2759329" y="4521327"/>
                    <a:pt x="2771775" y="4521327"/>
                  </a:cubicBezTo>
                  <a:lnTo>
                    <a:pt x="2787396" y="4515739"/>
                  </a:lnTo>
                  <a:lnTo>
                    <a:pt x="2758567" y="4498467"/>
                  </a:lnTo>
                  <a:lnTo>
                    <a:pt x="2760472" y="4494657"/>
                  </a:lnTo>
                  <a:lnTo>
                    <a:pt x="2773934" y="4498467"/>
                  </a:lnTo>
                  <a:lnTo>
                    <a:pt x="2785491" y="4488815"/>
                  </a:lnTo>
                  <a:lnTo>
                    <a:pt x="2819654" y="4494530"/>
                  </a:lnTo>
                  <a:cubicBezTo>
                    <a:pt x="2827909" y="4494530"/>
                    <a:pt x="2836164" y="4492625"/>
                    <a:pt x="2845181" y="4486910"/>
                  </a:cubicBezTo>
                  <a:lnTo>
                    <a:pt x="2864485" y="4473448"/>
                  </a:lnTo>
                  <a:lnTo>
                    <a:pt x="2841371" y="4504309"/>
                  </a:lnTo>
                  <a:cubicBezTo>
                    <a:pt x="2831719" y="4510024"/>
                    <a:pt x="2833624" y="4510024"/>
                    <a:pt x="2833624" y="4512056"/>
                  </a:cubicBezTo>
                  <a:lnTo>
                    <a:pt x="2872105" y="4506341"/>
                  </a:lnTo>
                  <a:cubicBezTo>
                    <a:pt x="2868295" y="4500626"/>
                    <a:pt x="2866390" y="4496689"/>
                    <a:pt x="2864358" y="4492879"/>
                  </a:cubicBezTo>
                  <a:lnTo>
                    <a:pt x="2906649" y="4494784"/>
                  </a:lnTo>
                  <a:cubicBezTo>
                    <a:pt x="2930779" y="4493133"/>
                    <a:pt x="2949448" y="4472813"/>
                    <a:pt x="2975102" y="4472813"/>
                  </a:cubicBezTo>
                  <a:cubicBezTo>
                    <a:pt x="2980182" y="4472813"/>
                    <a:pt x="2985643" y="4473575"/>
                    <a:pt x="2993771" y="4476369"/>
                  </a:cubicBezTo>
                  <a:lnTo>
                    <a:pt x="3000375" y="4476877"/>
                  </a:lnTo>
                  <a:cubicBezTo>
                    <a:pt x="3013202" y="4476877"/>
                    <a:pt x="3030347" y="4470273"/>
                    <a:pt x="3031871" y="4450588"/>
                  </a:cubicBezTo>
                  <a:lnTo>
                    <a:pt x="3031871" y="4464050"/>
                  </a:lnTo>
                  <a:cubicBezTo>
                    <a:pt x="3053080" y="4462145"/>
                    <a:pt x="3070352" y="4456303"/>
                    <a:pt x="3089656" y="4450588"/>
                  </a:cubicBezTo>
                  <a:lnTo>
                    <a:pt x="3085846" y="4458335"/>
                  </a:lnTo>
                  <a:lnTo>
                    <a:pt x="3091688" y="4473702"/>
                  </a:lnTo>
                  <a:lnTo>
                    <a:pt x="3107055" y="4477512"/>
                  </a:lnTo>
                  <a:cubicBezTo>
                    <a:pt x="3110230" y="4461510"/>
                    <a:pt x="3120136" y="4460113"/>
                    <a:pt x="3131185" y="4460113"/>
                  </a:cubicBezTo>
                  <a:cubicBezTo>
                    <a:pt x="3133344" y="4460113"/>
                    <a:pt x="3135630" y="4460113"/>
                    <a:pt x="3137789" y="4460113"/>
                  </a:cubicBezTo>
                  <a:lnTo>
                    <a:pt x="3180080" y="4449953"/>
                  </a:lnTo>
                  <a:lnTo>
                    <a:pt x="3189986" y="4441190"/>
                  </a:lnTo>
                  <a:cubicBezTo>
                    <a:pt x="3193669" y="4441190"/>
                    <a:pt x="3198495" y="4443730"/>
                    <a:pt x="3205226" y="4450461"/>
                  </a:cubicBezTo>
                  <a:lnTo>
                    <a:pt x="3232150" y="4456176"/>
                  </a:lnTo>
                  <a:lnTo>
                    <a:pt x="3314954" y="4440809"/>
                  </a:lnTo>
                  <a:lnTo>
                    <a:pt x="3314954" y="4444619"/>
                  </a:lnTo>
                  <a:lnTo>
                    <a:pt x="3334258" y="4438777"/>
                  </a:lnTo>
                  <a:cubicBezTo>
                    <a:pt x="3347720" y="4446524"/>
                    <a:pt x="3353562" y="4456049"/>
                    <a:pt x="3361182" y="4467606"/>
                  </a:cubicBezTo>
                  <a:cubicBezTo>
                    <a:pt x="3370580" y="4442079"/>
                    <a:pt x="3380994" y="4430649"/>
                    <a:pt x="3395472" y="4430649"/>
                  </a:cubicBezTo>
                  <a:cubicBezTo>
                    <a:pt x="3401822" y="4430649"/>
                    <a:pt x="3408807" y="4432808"/>
                    <a:pt x="3416935" y="4436872"/>
                  </a:cubicBezTo>
                  <a:lnTo>
                    <a:pt x="3420745" y="4448429"/>
                  </a:lnTo>
                  <a:lnTo>
                    <a:pt x="3436112" y="4450334"/>
                  </a:lnTo>
                  <a:cubicBezTo>
                    <a:pt x="3434207" y="4433062"/>
                    <a:pt x="3455416" y="4444619"/>
                    <a:pt x="3453384" y="4433062"/>
                  </a:cubicBezTo>
                  <a:lnTo>
                    <a:pt x="3474593" y="4429252"/>
                  </a:lnTo>
                  <a:lnTo>
                    <a:pt x="3466846" y="4411980"/>
                  </a:lnTo>
                  <a:lnTo>
                    <a:pt x="3463036" y="4402328"/>
                  </a:lnTo>
                  <a:cubicBezTo>
                    <a:pt x="3480308" y="4410075"/>
                    <a:pt x="3495802" y="4419600"/>
                    <a:pt x="3505327" y="4425442"/>
                  </a:cubicBezTo>
                  <a:lnTo>
                    <a:pt x="3547618" y="4421632"/>
                  </a:lnTo>
                  <a:cubicBezTo>
                    <a:pt x="3561080" y="4419727"/>
                    <a:pt x="3574542" y="4413885"/>
                    <a:pt x="3589909" y="4410075"/>
                  </a:cubicBezTo>
                  <a:lnTo>
                    <a:pt x="3593719" y="4415917"/>
                  </a:lnTo>
                  <a:lnTo>
                    <a:pt x="3605276" y="4404360"/>
                  </a:lnTo>
                  <a:lnTo>
                    <a:pt x="3613023" y="4421632"/>
                  </a:lnTo>
                  <a:cubicBezTo>
                    <a:pt x="3630295" y="4410075"/>
                    <a:pt x="3643757" y="4400423"/>
                    <a:pt x="3655314" y="4390898"/>
                  </a:cubicBezTo>
                  <a:lnTo>
                    <a:pt x="3676523" y="4429379"/>
                  </a:lnTo>
                  <a:lnTo>
                    <a:pt x="3678428" y="4427474"/>
                  </a:lnTo>
                  <a:lnTo>
                    <a:pt x="3674618" y="4412107"/>
                  </a:lnTo>
                  <a:lnTo>
                    <a:pt x="3768979" y="4402455"/>
                  </a:lnTo>
                  <a:cubicBezTo>
                    <a:pt x="3774059" y="4393311"/>
                    <a:pt x="3782314" y="4388485"/>
                    <a:pt x="3791585" y="4388485"/>
                  </a:cubicBezTo>
                  <a:cubicBezTo>
                    <a:pt x="3799840" y="4388485"/>
                    <a:pt x="3808857" y="4392422"/>
                    <a:pt x="3817112" y="4400550"/>
                  </a:cubicBezTo>
                  <a:cubicBezTo>
                    <a:pt x="3828415" y="4411853"/>
                    <a:pt x="3835400" y="4418076"/>
                    <a:pt x="3841115" y="4418076"/>
                  </a:cubicBezTo>
                  <a:cubicBezTo>
                    <a:pt x="3847973" y="4418076"/>
                    <a:pt x="3852926" y="4409059"/>
                    <a:pt x="3861435" y="4388993"/>
                  </a:cubicBezTo>
                  <a:lnTo>
                    <a:pt x="3876802" y="4396740"/>
                  </a:lnTo>
                  <a:cubicBezTo>
                    <a:pt x="3889756" y="4384929"/>
                    <a:pt x="3902075" y="4380357"/>
                    <a:pt x="3914902" y="4380357"/>
                  </a:cubicBezTo>
                  <a:cubicBezTo>
                    <a:pt x="3923030" y="4380357"/>
                    <a:pt x="3931412" y="4382135"/>
                    <a:pt x="3942588" y="4385945"/>
                  </a:cubicBezTo>
                  <a:lnTo>
                    <a:pt x="3947160" y="4386326"/>
                  </a:lnTo>
                  <a:cubicBezTo>
                    <a:pt x="3957066" y="4386326"/>
                    <a:pt x="3967988" y="4380738"/>
                    <a:pt x="3978910" y="4377563"/>
                  </a:cubicBezTo>
                  <a:lnTo>
                    <a:pt x="3988562" y="4387215"/>
                  </a:lnTo>
                  <a:cubicBezTo>
                    <a:pt x="4000119" y="4383405"/>
                    <a:pt x="4009771" y="4381373"/>
                    <a:pt x="4019296" y="4377563"/>
                  </a:cubicBezTo>
                  <a:lnTo>
                    <a:pt x="4021201" y="4387215"/>
                  </a:lnTo>
                  <a:lnTo>
                    <a:pt x="4036568" y="4381373"/>
                  </a:lnTo>
                  <a:cubicBezTo>
                    <a:pt x="4053840" y="4381373"/>
                    <a:pt x="4059682" y="4391025"/>
                    <a:pt x="4073144" y="4400677"/>
                  </a:cubicBezTo>
                  <a:lnTo>
                    <a:pt x="4086987" y="4402836"/>
                  </a:lnTo>
                  <a:cubicBezTo>
                    <a:pt x="4095877" y="4402836"/>
                    <a:pt x="4103624" y="4399026"/>
                    <a:pt x="4105910" y="4381500"/>
                  </a:cubicBezTo>
                  <a:lnTo>
                    <a:pt x="4117467" y="4371848"/>
                  </a:lnTo>
                  <a:cubicBezTo>
                    <a:pt x="4134739" y="4368038"/>
                    <a:pt x="4146296" y="4366006"/>
                    <a:pt x="4157853" y="4366006"/>
                  </a:cubicBezTo>
                  <a:lnTo>
                    <a:pt x="4150106" y="4352544"/>
                  </a:lnTo>
                  <a:lnTo>
                    <a:pt x="4171315" y="4346829"/>
                  </a:lnTo>
                  <a:cubicBezTo>
                    <a:pt x="4186174" y="4353306"/>
                    <a:pt x="4197985" y="4356735"/>
                    <a:pt x="4208526" y="4356735"/>
                  </a:cubicBezTo>
                  <a:cubicBezTo>
                    <a:pt x="4219829" y="4356735"/>
                    <a:pt x="4229735" y="4352925"/>
                    <a:pt x="4240657" y="4344924"/>
                  </a:cubicBezTo>
                  <a:lnTo>
                    <a:pt x="4232910" y="4339209"/>
                  </a:lnTo>
                  <a:lnTo>
                    <a:pt x="4233164" y="4337431"/>
                  </a:lnTo>
                  <a:cubicBezTo>
                    <a:pt x="4244594" y="4341241"/>
                    <a:pt x="4254119" y="4346956"/>
                    <a:pt x="4269486" y="4350766"/>
                  </a:cubicBezTo>
                  <a:lnTo>
                    <a:pt x="4279138" y="4352671"/>
                  </a:lnTo>
                  <a:cubicBezTo>
                    <a:pt x="4283583" y="4337939"/>
                    <a:pt x="4279011" y="4328795"/>
                    <a:pt x="4263644" y="4328795"/>
                  </a:cubicBezTo>
                  <a:cubicBezTo>
                    <a:pt x="4258945" y="4328795"/>
                    <a:pt x="4253230" y="4329684"/>
                    <a:pt x="4246499" y="4331462"/>
                  </a:cubicBezTo>
                  <a:lnTo>
                    <a:pt x="4233291" y="4337050"/>
                  </a:lnTo>
                  <a:lnTo>
                    <a:pt x="4234942" y="4325620"/>
                  </a:lnTo>
                  <a:cubicBezTo>
                    <a:pt x="4240276" y="4309745"/>
                    <a:pt x="4248404" y="4307205"/>
                    <a:pt x="4260850" y="4307205"/>
                  </a:cubicBezTo>
                  <a:lnTo>
                    <a:pt x="4271772" y="4307713"/>
                  </a:lnTo>
                  <a:lnTo>
                    <a:pt x="4277233" y="4306316"/>
                  </a:lnTo>
                  <a:lnTo>
                    <a:pt x="4284853" y="4314063"/>
                  </a:lnTo>
                  <a:cubicBezTo>
                    <a:pt x="4292600" y="4331335"/>
                    <a:pt x="4296410" y="4344797"/>
                    <a:pt x="4302252" y="4358386"/>
                  </a:cubicBezTo>
                  <a:cubicBezTo>
                    <a:pt x="4320286" y="4347337"/>
                    <a:pt x="4337177" y="4344162"/>
                    <a:pt x="4353687" y="4344162"/>
                  </a:cubicBezTo>
                  <a:cubicBezTo>
                    <a:pt x="4368927" y="4344162"/>
                    <a:pt x="4383659" y="4346956"/>
                    <a:pt x="4398518" y="4348734"/>
                  </a:cubicBezTo>
                  <a:lnTo>
                    <a:pt x="4385056" y="4340987"/>
                  </a:lnTo>
                  <a:lnTo>
                    <a:pt x="4381246" y="4333240"/>
                  </a:lnTo>
                  <a:lnTo>
                    <a:pt x="4398645" y="4337050"/>
                  </a:lnTo>
                  <a:lnTo>
                    <a:pt x="4406392" y="4335145"/>
                  </a:lnTo>
                  <a:lnTo>
                    <a:pt x="4419854" y="4327398"/>
                  </a:lnTo>
                  <a:cubicBezTo>
                    <a:pt x="4426077" y="4338828"/>
                    <a:pt x="4433316" y="4341495"/>
                    <a:pt x="4441190" y="4341495"/>
                  </a:cubicBezTo>
                  <a:cubicBezTo>
                    <a:pt x="4447794" y="4341495"/>
                    <a:pt x="4454652" y="4339717"/>
                    <a:pt x="4464177" y="4339717"/>
                  </a:cubicBezTo>
                  <a:lnTo>
                    <a:pt x="4469892" y="4340987"/>
                  </a:lnTo>
                  <a:cubicBezTo>
                    <a:pt x="4466082" y="4325620"/>
                    <a:pt x="4464177" y="4314063"/>
                    <a:pt x="4462145" y="4306316"/>
                  </a:cubicBezTo>
                  <a:lnTo>
                    <a:pt x="4489069" y="4285107"/>
                  </a:lnTo>
                  <a:lnTo>
                    <a:pt x="4487164" y="4304411"/>
                  </a:lnTo>
                  <a:cubicBezTo>
                    <a:pt x="4487164" y="4323715"/>
                    <a:pt x="4489069" y="4333240"/>
                    <a:pt x="4493006" y="4339082"/>
                  </a:cubicBezTo>
                  <a:lnTo>
                    <a:pt x="4506468" y="4339082"/>
                  </a:lnTo>
                  <a:cubicBezTo>
                    <a:pt x="4518660" y="4334637"/>
                    <a:pt x="4528312" y="4330192"/>
                    <a:pt x="4536948" y="4330192"/>
                  </a:cubicBezTo>
                  <a:cubicBezTo>
                    <a:pt x="4543171" y="4330192"/>
                    <a:pt x="4548886" y="4332605"/>
                    <a:pt x="4554601" y="4339082"/>
                  </a:cubicBezTo>
                  <a:lnTo>
                    <a:pt x="4564253" y="4339082"/>
                  </a:lnTo>
                  <a:cubicBezTo>
                    <a:pt x="4572635" y="4330700"/>
                    <a:pt x="4578858" y="4322318"/>
                    <a:pt x="4585081" y="4322318"/>
                  </a:cubicBezTo>
                  <a:cubicBezTo>
                    <a:pt x="4588891" y="4322318"/>
                    <a:pt x="4592701" y="4325366"/>
                    <a:pt x="4597019" y="4333367"/>
                  </a:cubicBezTo>
                  <a:lnTo>
                    <a:pt x="4610481" y="4335272"/>
                  </a:lnTo>
                  <a:cubicBezTo>
                    <a:pt x="4629785" y="4327525"/>
                    <a:pt x="4641342" y="4321810"/>
                    <a:pt x="4654804" y="4314063"/>
                  </a:cubicBezTo>
                  <a:lnTo>
                    <a:pt x="4658868" y="4329684"/>
                  </a:lnTo>
                  <a:lnTo>
                    <a:pt x="4673219" y="4333621"/>
                  </a:lnTo>
                  <a:cubicBezTo>
                    <a:pt x="4679696" y="4333621"/>
                    <a:pt x="4685792" y="4330192"/>
                    <a:pt x="4691380" y="4321810"/>
                  </a:cubicBezTo>
                  <a:lnTo>
                    <a:pt x="4708652" y="4315968"/>
                  </a:lnTo>
                  <a:lnTo>
                    <a:pt x="4704842" y="4304411"/>
                  </a:lnTo>
                  <a:lnTo>
                    <a:pt x="4735576" y="4290314"/>
                  </a:lnTo>
                  <a:lnTo>
                    <a:pt x="4738497" y="4293870"/>
                  </a:lnTo>
                  <a:cubicBezTo>
                    <a:pt x="4740275" y="4293870"/>
                    <a:pt x="4742180" y="4289298"/>
                    <a:pt x="4745355" y="4283202"/>
                  </a:cubicBezTo>
                  <a:lnTo>
                    <a:pt x="4833874" y="4290949"/>
                  </a:lnTo>
                  <a:lnTo>
                    <a:pt x="4833874" y="4300601"/>
                  </a:lnTo>
                  <a:lnTo>
                    <a:pt x="4822317" y="4300601"/>
                  </a:lnTo>
                  <a:cubicBezTo>
                    <a:pt x="4799203" y="4302506"/>
                    <a:pt x="4776089" y="4302506"/>
                    <a:pt x="4752975" y="4304411"/>
                  </a:cubicBezTo>
                  <a:lnTo>
                    <a:pt x="4775454" y="4311396"/>
                  </a:lnTo>
                  <a:lnTo>
                    <a:pt x="4781550" y="4310380"/>
                  </a:lnTo>
                  <a:cubicBezTo>
                    <a:pt x="4785106" y="4310380"/>
                    <a:pt x="4788027" y="4311904"/>
                    <a:pt x="4793234" y="4314063"/>
                  </a:cubicBezTo>
                  <a:lnTo>
                    <a:pt x="4837557" y="4319778"/>
                  </a:lnTo>
                  <a:cubicBezTo>
                    <a:pt x="4845304" y="4319778"/>
                    <a:pt x="4852924" y="4321683"/>
                    <a:pt x="4862576" y="4323588"/>
                  </a:cubicBezTo>
                  <a:lnTo>
                    <a:pt x="4868291" y="4310126"/>
                  </a:lnTo>
                  <a:cubicBezTo>
                    <a:pt x="4879340" y="4321175"/>
                    <a:pt x="4888611" y="4327017"/>
                    <a:pt x="4897628" y="4327017"/>
                  </a:cubicBezTo>
                  <a:cubicBezTo>
                    <a:pt x="4908931" y="4327017"/>
                    <a:pt x="4919853" y="4317873"/>
                    <a:pt x="4933823" y="4298569"/>
                  </a:cubicBezTo>
                  <a:lnTo>
                    <a:pt x="4935728" y="4308221"/>
                  </a:lnTo>
                  <a:lnTo>
                    <a:pt x="4949190" y="4312031"/>
                  </a:lnTo>
                  <a:lnTo>
                    <a:pt x="4953000" y="4317873"/>
                  </a:lnTo>
                  <a:lnTo>
                    <a:pt x="4954905" y="4323588"/>
                  </a:lnTo>
                  <a:lnTo>
                    <a:pt x="4971542" y="4310888"/>
                  </a:lnTo>
                  <a:lnTo>
                    <a:pt x="4979797" y="4310380"/>
                  </a:lnTo>
                  <a:cubicBezTo>
                    <a:pt x="4989195" y="4310380"/>
                    <a:pt x="4995672" y="4313047"/>
                    <a:pt x="5001133" y="4315841"/>
                  </a:cubicBezTo>
                  <a:lnTo>
                    <a:pt x="5018405" y="4304284"/>
                  </a:lnTo>
                  <a:cubicBezTo>
                    <a:pt x="5031359" y="4316095"/>
                    <a:pt x="5042408" y="4322572"/>
                    <a:pt x="5060315" y="4322572"/>
                  </a:cubicBezTo>
                  <a:lnTo>
                    <a:pt x="5074285" y="4310126"/>
                  </a:lnTo>
                  <a:cubicBezTo>
                    <a:pt x="5097399" y="4312031"/>
                    <a:pt x="5116576" y="4313936"/>
                    <a:pt x="5130165" y="4313936"/>
                  </a:cubicBezTo>
                  <a:lnTo>
                    <a:pt x="5139309" y="4286631"/>
                  </a:lnTo>
                  <a:lnTo>
                    <a:pt x="5150612" y="4285361"/>
                  </a:lnTo>
                  <a:lnTo>
                    <a:pt x="5157089" y="4287139"/>
                  </a:lnTo>
                  <a:lnTo>
                    <a:pt x="5164836" y="4292854"/>
                  </a:lnTo>
                  <a:lnTo>
                    <a:pt x="5157089" y="4296664"/>
                  </a:lnTo>
                  <a:lnTo>
                    <a:pt x="5182108" y="4310126"/>
                  </a:lnTo>
                  <a:cubicBezTo>
                    <a:pt x="5185918" y="4312031"/>
                    <a:pt x="5192268" y="4312539"/>
                    <a:pt x="5203317" y="4312539"/>
                  </a:cubicBezTo>
                  <a:lnTo>
                    <a:pt x="5209159" y="4312031"/>
                  </a:lnTo>
                  <a:cubicBezTo>
                    <a:pt x="5223002" y="4306697"/>
                    <a:pt x="5236337" y="4302506"/>
                    <a:pt x="5250053" y="4302506"/>
                  </a:cubicBezTo>
                  <a:cubicBezTo>
                    <a:pt x="5260975" y="4302506"/>
                    <a:pt x="5272278" y="4305173"/>
                    <a:pt x="5284216" y="4312031"/>
                  </a:cubicBezTo>
                  <a:lnTo>
                    <a:pt x="5293868" y="4261993"/>
                  </a:lnTo>
                  <a:cubicBezTo>
                    <a:pt x="5303520" y="4263898"/>
                    <a:pt x="5311140" y="4263898"/>
                    <a:pt x="5320792" y="4265803"/>
                  </a:cubicBezTo>
                  <a:lnTo>
                    <a:pt x="5336159" y="4267708"/>
                  </a:lnTo>
                  <a:lnTo>
                    <a:pt x="5343906" y="4273423"/>
                  </a:lnTo>
                  <a:lnTo>
                    <a:pt x="5330444" y="4277233"/>
                  </a:lnTo>
                  <a:lnTo>
                    <a:pt x="5322697" y="4284980"/>
                  </a:lnTo>
                  <a:cubicBezTo>
                    <a:pt x="5349621" y="4290695"/>
                    <a:pt x="5374640" y="4296537"/>
                    <a:pt x="5401564" y="4300347"/>
                  </a:cubicBezTo>
                  <a:lnTo>
                    <a:pt x="5419217" y="4295267"/>
                  </a:lnTo>
                  <a:lnTo>
                    <a:pt x="5426583" y="4294759"/>
                  </a:lnTo>
                  <a:cubicBezTo>
                    <a:pt x="5434584" y="4294759"/>
                    <a:pt x="5441696" y="4297045"/>
                    <a:pt x="5449570" y="4298315"/>
                  </a:cubicBezTo>
                  <a:lnTo>
                    <a:pt x="5481447" y="4301109"/>
                  </a:lnTo>
                  <a:cubicBezTo>
                    <a:pt x="5499862" y="4301109"/>
                    <a:pt x="5517642" y="4296918"/>
                    <a:pt x="5532247" y="4281043"/>
                  </a:cubicBezTo>
                  <a:cubicBezTo>
                    <a:pt x="5533263" y="4292600"/>
                    <a:pt x="5539486" y="4293870"/>
                    <a:pt x="5548376" y="4293870"/>
                  </a:cubicBezTo>
                  <a:lnTo>
                    <a:pt x="5556377" y="4293743"/>
                  </a:lnTo>
                  <a:lnTo>
                    <a:pt x="5563108" y="4296410"/>
                  </a:lnTo>
                  <a:lnTo>
                    <a:pt x="5572760" y="4288663"/>
                  </a:lnTo>
                  <a:lnTo>
                    <a:pt x="5574665" y="4282821"/>
                  </a:lnTo>
                  <a:lnTo>
                    <a:pt x="5580380" y="4288663"/>
                  </a:lnTo>
                  <a:cubicBezTo>
                    <a:pt x="5601589" y="4286758"/>
                    <a:pt x="5616956" y="4284853"/>
                    <a:pt x="5628513" y="4284853"/>
                  </a:cubicBezTo>
                  <a:lnTo>
                    <a:pt x="5643880" y="4296410"/>
                  </a:lnTo>
                  <a:cubicBezTo>
                    <a:pt x="5670804" y="4292600"/>
                    <a:pt x="5692013" y="4286758"/>
                    <a:pt x="5713222" y="4286758"/>
                  </a:cubicBezTo>
                  <a:lnTo>
                    <a:pt x="5730494" y="4277106"/>
                  </a:lnTo>
                  <a:cubicBezTo>
                    <a:pt x="5734304" y="4257802"/>
                    <a:pt x="5742051" y="4252087"/>
                    <a:pt x="5743956" y="4250182"/>
                  </a:cubicBezTo>
                  <a:lnTo>
                    <a:pt x="5763260" y="4252087"/>
                  </a:lnTo>
                  <a:cubicBezTo>
                    <a:pt x="5776722" y="4244340"/>
                    <a:pt x="5782564" y="4234815"/>
                    <a:pt x="5792089" y="4223258"/>
                  </a:cubicBezTo>
                  <a:cubicBezTo>
                    <a:pt x="5803646" y="4221353"/>
                    <a:pt x="5822950" y="4217543"/>
                    <a:pt x="5844032" y="4213606"/>
                  </a:cubicBezTo>
                  <a:lnTo>
                    <a:pt x="5844032" y="4209796"/>
                  </a:lnTo>
                  <a:cubicBezTo>
                    <a:pt x="5853684" y="4194429"/>
                    <a:pt x="5872861" y="4190492"/>
                    <a:pt x="5861304" y="4169410"/>
                  </a:cubicBezTo>
                  <a:lnTo>
                    <a:pt x="5859399" y="4154043"/>
                  </a:lnTo>
                  <a:cubicBezTo>
                    <a:pt x="5876671" y="4132834"/>
                    <a:pt x="5876671" y="4130929"/>
                    <a:pt x="5853684" y="4123309"/>
                  </a:cubicBezTo>
                  <a:lnTo>
                    <a:pt x="5842127" y="4092448"/>
                  </a:lnTo>
                  <a:cubicBezTo>
                    <a:pt x="5867146" y="4078986"/>
                    <a:pt x="5869051" y="4073271"/>
                    <a:pt x="5872988" y="4067429"/>
                  </a:cubicBezTo>
                  <a:lnTo>
                    <a:pt x="5880735" y="4059682"/>
                  </a:lnTo>
                  <a:cubicBezTo>
                    <a:pt x="5880735" y="4048125"/>
                    <a:pt x="5876925" y="4038473"/>
                    <a:pt x="5878830" y="4032758"/>
                  </a:cubicBezTo>
                  <a:cubicBezTo>
                    <a:pt x="5884545" y="4011549"/>
                    <a:pt x="5886577" y="3992372"/>
                    <a:pt x="5851906" y="3984625"/>
                  </a:cubicBezTo>
                  <a:lnTo>
                    <a:pt x="5871210" y="3974973"/>
                  </a:lnTo>
                  <a:cubicBezTo>
                    <a:pt x="5865495" y="3963416"/>
                    <a:pt x="5851906" y="3957701"/>
                    <a:pt x="5834634" y="3949954"/>
                  </a:cubicBezTo>
                  <a:lnTo>
                    <a:pt x="5851906" y="3949954"/>
                  </a:lnTo>
                  <a:lnTo>
                    <a:pt x="5851906" y="3944239"/>
                  </a:lnTo>
                  <a:lnTo>
                    <a:pt x="5834634" y="3942334"/>
                  </a:lnTo>
                  <a:lnTo>
                    <a:pt x="5824982" y="3946144"/>
                  </a:lnTo>
                  <a:lnTo>
                    <a:pt x="5819267" y="3940429"/>
                  </a:lnTo>
                  <a:cubicBezTo>
                    <a:pt x="5867400" y="3923030"/>
                    <a:pt x="6202299" y="3886581"/>
                    <a:pt x="6171565" y="3880739"/>
                  </a:cubicBezTo>
                  <a:cubicBezTo>
                    <a:pt x="6186932" y="3867277"/>
                    <a:pt x="6181217" y="3844163"/>
                    <a:pt x="6208141" y="3842258"/>
                  </a:cubicBezTo>
                  <a:lnTo>
                    <a:pt x="6229350" y="3828796"/>
                  </a:lnTo>
                  <a:cubicBezTo>
                    <a:pt x="6235065" y="3805682"/>
                    <a:pt x="6231255" y="3788410"/>
                    <a:pt x="6235065" y="3774948"/>
                  </a:cubicBezTo>
                  <a:lnTo>
                    <a:pt x="6252337" y="3721100"/>
                  </a:lnTo>
                  <a:cubicBezTo>
                    <a:pt x="6246495" y="3711448"/>
                    <a:pt x="6240780" y="3701796"/>
                    <a:pt x="6236970" y="3696081"/>
                  </a:cubicBezTo>
                  <a:lnTo>
                    <a:pt x="6248527" y="3686429"/>
                  </a:lnTo>
                  <a:lnTo>
                    <a:pt x="6252337" y="3680587"/>
                  </a:lnTo>
                  <a:lnTo>
                    <a:pt x="6238875" y="3682492"/>
                  </a:lnTo>
                  <a:cubicBezTo>
                    <a:pt x="6265799" y="3657473"/>
                    <a:pt x="6273546" y="3607435"/>
                    <a:pt x="6246622" y="3584321"/>
                  </a:cubicBezTo>
                  <a:lnTo>
                    <a:pt x="6240907" y="3591941"/>
                  </a:lnTo>
                  <a:cubicBezTo>
                    <a:pt x="6231255" y="3582289"/>
                    <a:pt x="6210046" y="3578479"/>
                    <a:pt x="6219698" y="3557270"/>
                  </a:cubicBezTo>
                  <a:lnTo>
                    <a:pt x="6217793" y="3553460"/>
                  </a:lnTo>
                  <a:lnTo>
                    <a:pt x="6208141" y="3543808"/>
                  </a:lnTo>
                  <a:cubicBezTo>
                    <a:pt x="6198489" y="3518789"/>
                    <a:pt x="6200394" y="3501390"/>
                    <a:pt x="6200394" y="3486023"/>
                  </a:cubicBezTo>
                  <a:lnTo>
                    <a:pt x="6200394" y="3416681"/>
                  </a:lnTo>
                  <a:cubicBezTo>
                    <a:pt x="6200394" y="3403981"/>
                    <a:pt x="6205728" y="3396488"/>
                    <a:pt x="6218428" y="3396488"/>
                  </a:cubicBezTo>
                  <a:lnTo>
                    <a:pt x="6223508" y="3397504"/>
                  </a:lnTo>
                  <a:lnTo>
                    <a:pt x="6225413" y="3395599"/>
                  </a:lnTo>
                  <a:lnTo>
                    <a:pt x="6217793" y="3389884"/>
                  </a:lnTo>
                  <a:lnTo>
                    <a:pt x="6215888" y="3382137"/>
                  </a:lnTo>
                  <a:cubicBezTo>
                    <a:pt x="6229350" y="3384042"/>
                    <a:pt x="6242812" y="3389884"/>
                    <a:pt x="6252464" y="3393694"/>
                  </a:cubicBezTo>
                  <a:cubicBezTo>
                    <a:pt x="6264021" y="3378327"/>
                    <a:pt x="6273673" y="3366770"/>
                    <a:pt x="6281293" y="3359023"/>
                  </a:cubicBezTo>
                  <a:lnTo>
                    <a:pt x="6281293" y="3324352"/>
                  </a:lnTo>
                  <a:cubicBezTo>
                    <a:pt x="6277483" y="3324352"/>
                    <a:pt x="6271641" y="3326257"/>
                    <a:pt x="6265926" y="3326257"/>
                  </a:cubicBezTo>
                  <a:lnTo>
                    <a:pt x="6256274" y="3293491"/>
                  </a:lnTo>
                  <a:lnTo>
                    <a:pt x="6269736" y="3303143"/>
                  </a:lnTo>
                  <a:lnTo>
                    <a:pt x="6283198" y="3301238"/>
                  </a:lnTo>
                  <a:lnTo>
                    <a:pt x="6285103" y="3293491"/>
                  </a:lnTo>
                  <a:lnTo>
                    <a:pt x="6273546" y="3289681"/>
                  </a:lnTo>
                  <a:lnTo>
                    <a:pt x="6283198" y="3266567"/>
                  </a:lnTo>
                  <a:cubicBezTo>
                    <a:pt x="6269736" y="3235833"/>
                    <a:pt x="6279388" y="3216529"/>
                    <a:pt x="6289040" y="3195320"/>
                  </a:cubicBezTo>
                  <a:lnTo>
                    <a:pt x="6289040" y="3183763"/>
                  </a:lnTo>
                  <a:cubicBezTo>
                    <a:pt x="6290945" y="3152902"/>
                    <a:pt x="6292850" y="3129915"/>
                    <a:pt x="6294755" y="3095244"/>
                  </a:cubicBezTo>
                  <a:cubicBezTo>
                    <a:pt x="6287008" y="3091434"/>
                    <a:pt x="6275451" y="3081782"/>
                    <a:pt x="6261989" y="3074035"/>
                  </a:cubicBezTo>
                  <a:lnTo>
                    <a:pt x="6224524" y="3061462"/>
                  </a:lnTo>
                  <a:lnTo>
                    <a:pt x="6217793" y="3061462"/>
                  </a:lnTo>
                  <a:cubicBezTo>
                    <a:pt x="6214364" y="3061462"/>
                    <a:pt x="6211062" y="3061462"/>
                    <a:pt x="6208141" y="3060573"/>
                  </a:cubicBezTo>
                  <a:lnTo>
                    <a:pt x="6061837" y="3041269"/>
                  </a:lnTo>
                  <a:cubicBezTo>
                    <a:pt x="6021451" y="3035554"/>
                    <a:pt x="5980938" y="3029712"/>
                    <a:pt x="5942457" y="3023997"/>
                  </a:cubicBezTo>
                  <a:lnTo>
                    <a:pt x="5923153" y="3018155"/>
                  </a:lnTo>
                  <a:cubicBezTo>
                    <a:pt x="5886577" y="3016250"/>
                    <a:pt x="5859653" y="3016250"/>
                    <a:pt x="5834634" y="3016250"/>
                  </a:cubicBezTo>
                  <a:lnTo>
                    <a:pt x="5796153" y="3014345"/>
                  </a:lnTo>
                  <a:cubicBezTo>
                    <a:pt x="5773039" y="3012440"/>
                    <a:pt x="5749925" y="3008503"/>
                    <a:pt x="5726811" y="3006598"/>
                  </a:cubicBezTo>
                  <a:lnTo>
                    <a:pt x="5726811" y="3000756"/>
                  </a:lnTo>
                  <a:lnTo>
                    <a:pt x="5824982" y="2995803"/>
                  </a:lnTo>
                  <a:cubicBezTo>
                    <a:pt x="5851144" y="2995803"/>
                    <a:pt x="5877560" y="2997581"/>
                    <a:pt x="5903976" y="3002661"/>
                  </a:cubicBezTo>
                  <a:lnTo>
                    <a:pt x="5907786" y="2987294"/>
                  </a:lnTo>
                  <a:lnTo>
                    <a:pt x="5922137" y="2980944"/>
                  </a:lnTo>
                  <a:cubicBezTo>
                    <a:pt x="5926074" y="2980944"/>
                    <a:pt x="5930265" y="2982595"/>
                    <a:pt x="5934837" y="2987294"/>
                  </a:cubicBezTo>
                  <a:lnTo>
                    <a:pt x="5948299" y="2983484"/>
                  </a:lnTo>
                  <a:lnTo>
                    <a:pt x="5956046" y="2977769"/>
                  </a:lnTo>
                  <a:lnTo>
                    <a:pt x="5938774" y="2977769"/>
                  </a:lnTo>
                  <a:cubicBezTo>
                    <a:pt x="5958078" y="2962402"/>
                    <a:pt x="5971540" y="2948940"/>
                    <a:pt x="5985002" y="2939288"/>
                  </a:cubicBezTo>
                  <a:lnTo>
                    <a:pt x="6008116" y="2943098"/>
                  </a:lnTo>
                  <a:cubicBezTo>
                    <a:pt x="6017768" y="2908427"/>
                    <a:pt x="5986907" y="2906522"/>
                    <a:pt x="5963920" y="2891155"/>
                  </a:cubicBezTo>
                  <a:lnTo>
                    <a:pt x="5979287" y="2879598"/>
                  </a:lnTo>
                  <a:cubicBezTo>
                    <a:pt x="6008116" y="2871851"/>
                    <a:pt x="6035167" y="2887345"/>
                    <a:pt x="6048629" y="2854579"/>
                  </a:cubicBezTo>
                  <a:lnTo>
                    <a:pt x="6056376" y="2852674"/>
                  </a:lnTo>
                  <a:lnTo>
                    <a:pt x="6054471" y="2839212"/>
                  </a:lnTo>
                  <a:lnTo>
                    <a:pt x="6060186" y="2831465"/>
                  </a:lnTo>
                  <a:cubicBezTo>
                    <a:pt x="6073648" y="2841117"/>
                    <a:pt x="6083300" y="2848737"/>
                    <a:pt x="6094857" y="2856484"/>
                  </a:cubicBezTo>
                  <a:lnTo>
                    <a:pt x="6098667" y="2852674"/>
                  </a:lnTo>
                  <a:lnTo>
                    <a:pt x="6090920" y="2833370"/>
                  </a:lnTo>
                  <a:cubicBezTo>
                    <a:pt x="6110224" y="2808351"/>
                    <a:pt x="6112129" y="2798699"/>
                    <a:pt x="6092825" y="2750566"/>
                  </a:cubicBezTo>
                  <a:lnTo>
                    <a:pt x="6131306" y="2742819"/>
                  </a:lnTo>
                  <a:cubicBezTo>
                    <a:pt x="6133211" y="2729357"/>
                    <a:pt x="6140958" y="2715895"/>
                    <a:pt x="6139053" y="2704338"/>
                  </a:cubicBezTo>
                  <a:cubicBezTo>
                    <a:pt x="6133211" y="2669667"/>
                    <a:pt x="6167882" y="2654300"/>
                    <a:pt x="6175629" y="2625471"/>
                  </a:cubicBezTo>
                  <a:lnTo>
                    <a:pt x="6187313" y="2623185"/>
                  </a:lnTo>
                  <a:lnTo>
                    <a:pt x="6193663" y="2623820"/>
                  </a:lnTo>
                  <a:cubicBezTo>
                    <a:pt x="6204966" y="2623820"/>
                    <a:pt x="6209538" y="2613787"/>
                    <a:pt x="6214110" y="2606167"/>
                  </a:cubicBezTo>
                  <a:lnTo>
                    <a:pt x="6217920" y="2598420"/>
                  </a:lnTo>
                  <a:lnTo>
                    <a:pt x="6273673" y="2569591"/>
                  </a:lnTo>
                  <a:cubicBezTo>
                    <a:pt x="6262751" y="2553208"/>
                    <a:pt x="6249924" y="2550414"/>
                    <a:pt x="6236970" y="2550414"/>
                  </a:cubicBezTo>
                  <a:cubicBezTo>
                    <a:pt x="6230620" y="2550414"/>
                    <a:pt x="6224143" y="2551049"/>
                    <a:pt x="6214618" y="2551049"/>
                  </a:cubicBezTo>
                  <a:lnTo>
                    <a:pt x="6208141" y="2550287"/>
                  </a:lnTo>
                  <a:lnTo>
                    <a:pt x="6208141" y="2542540"/>
                  </a:lnTo>
                  <a:cubicBezTo>
                    <a:pt x="6221603" y="2540635"/>
                    <a:pt x="6235065" y="2538730"/>
                    <a:pt x="6250432" y="2536698"/>
                  </a:cubicBezTo>
                  <a:lnTo>
                    <a:pt x="6233160" y="2532888"/>
                  </a:lnTo>
                  <a:lnTo>
                    <a:pt x="6242812" y="2511679"/>
                  </a:lnTo>
                  <a:cubicBezTo>
                    <a:pt x="6254369" y="2502027"/>
                    <a:pt x="6260211" y="2500122"/>
                    <a:pt x="6262116" y="2500122"/>
                  </a:cubicBezTo>
                  <a:lnTo>
                    <a:pt x="6273673" y="2507869"/>
                  </a:lnTo>
                  <a:lnTo>
                    <a:pt x="6281420" y="2498217"/>
                  </a:lnTo>
                  <a:cubicBezTo>
                    <a:pt x="6292977" y="2482850"/>
                    <a:pt x="6302629" y="2475103"/>
                    <a:pt x="6310249" y="2467356"/>
                  </a:cubicBezTo>
                  <a:lnTo>
                    <a:pt x="6339078" y="2503932"/>
                  </a:lnTo>
                  <a:cubicBezTo>
                    <a:pt x="6340983" y="2503932"/>
                    <a:pt x="6342888" y="2502027"/>
                    <a:pt x="6342888" y="2502027"/>
                  </a:cubicBezTo>
                  <a:lnTo>
                    <a:pt x="6346698" y="2446274"/>
                  </a:lnTo>
                  <a:lnTo>
                    <a:pt x="6358255" y="2448179"/>
                  </a:lnTo>
                  <a:lnTo>
                    <a:pt x="6360160" y="2444369"/>
                  </a:lnTo>
                  <a:lnTo>
                    <a:pt x="6352413" y="2440559"/>
                  </a:lnTo>
                  <a:lnTo>
                    <a:pt x="6362065" y="2419350"/>
                  </a:lnTo>
                  <a:lnTo>
                    <a:pt x="6363843" y="2382393"/>
                  </a:lnTo>
                  <a:lnTo>
                    <a:pt x="6363843" y="2380869"/>
                  </a:lnTo>
                  <a:lnTo>
                    <a:pt x="6360033" y="2378964"/>
                  </a:lnTo>
                  <a:lnTo>
                    <a:pt x="6350508" y="2373249"/>
                  </a:lnTo>
                  <a:lnTo>
                    <a:pt x="6342761" y="2369439"/>
                  </a:lnTo>
                  <a:lnTo>
                    <a:pt x="6352794" y="2361057"/>
                  </a:lnTo>
                  <a:lnTo>
                    <a:pt x="6356350" y="2361565"/>
                  </a:lnTo>
                  <a:cubicBezTo>
                    <a:pt x="6360668" y="2361565"/>
                    <a:pt x="6362446" y="2357755"/>
                    <a:pt x="6363843" y="2354199"/>
                  </a:cubicBezTo>
                  <a:lnTo>
                    <a:pt x="6363843" y="2328418"/>
                  </a:lnTo>
                  <a:cubicBezTo>
                    <a:pt x="6343269" y="2318004"/>
                    <a:pt x="6346190" y="2299081"/>
                    <a:pt x="6340856" y="2286635"/>
                  </a:cubicBezTo>
                  <a:lnTo>
                    <a:pt x="6352413" y="2280920"/>
                  </a:lnTo>
                  <a:cubicBezTo>
                    <a:pt x="6356731" y="2275586"/>
                    <a:pt x="6360922" y="2271395"/>
                    <a:pt x="6363843" y="2267839"/>
                  </a:cubicBezTo>
                  <a:lnTo>
                    <a:pt x="6363843" y="2254885"/>
                  </a:lnTo>
                  <a:lnTo>
                    <a:pt x="6360033" y="2250186"/>
                  </a:lnTo>
                  <a:lnTo>
                    <a:pt x="6338824" y="2228977"/>
                  </a:lnTo>
                  <a:cubicBezTo>
                    <a:pt x="6342634" y="2225167"/>
                    <a:pt x="6350381" y="2223135"/>
                    <a:pt x="6350381" y="2217420"/>
                  </a:cubicBezTo>
                  <a:lnTo>
                    <a:pt x="6360033" y="2163445"/>
                  </a:lnTo>
                  <a:lnTo>
                    <a:pt x="6338824" y="2148078"/>
                  </a:lnTo>
                  <a:lnTo>
                    <a:pt x="6350381" y="2148078"/>
                  </a:lnTo>
                  <a:lnTo>
                    <a:pt x="6356096" y="2140331"/>
                  </a:lnTo>
                  <a:lnTo>
                    <a:pt x="6338697" y="2140331"/>
                  </a:lnTo>
                  <a:cubicBezTo>
                    <a:pt x="6327775" y="2133092"/>
                    <a:pt x="6316980" y="2118995"/>
                    <a:pt x="6312281" y="2118995"/>
                  </a:cubicBezTo>
                  <a:lnTo>
                    <a:pt x="6311773" y="2119122"/>
                  </a:lnTo>
                  <a:lnTo>
                    <a:pt x="6290564" y="2115312"/>
                  </a:lnTo>
                  <a:cubicBezTo>
                    <a:pt x="6279007" y="2105660"/>
                    <a:pt x="6271387" y="2107565"/>
                    <a:pt x="6265545" y="2105660"/>
                  </a:cubicBezTo>
                  <a:lnTo>
                    <a:pt x="6225159" y="2097913"/>
                  </a:lnTo>
                  <a:cubicBezTo>
                    <a:pt x="6207887" y="2096008"/>
                    <a:pt x="6188583" y="2096008"/>
                    <a:pt x="6169406" y="2094103"/>
                  </a:cubicBezTo>
                  <a:lnTo>
                    <a:pt x="6082792" y="2082546"/>
                  </a:lnTo>
                  <a:cubicBezTo>
                    <a:pt x="6080887" y="2082546"/>
                    <a:pt x="6076950" y="2086356"/>
                    <a:pt x="6075045" y="2086356"/>
                  </a:cubicBezTo>
                  <a:lnTo>
                    <a:pt x="6026912" y="2076704"/>
                  </a:lnTo>
                  <a:lnTo>
                    <a:pt x="6025007" y="2063242"/>
                  </a:lnTo>
                  <a:cubicBezTo>
                    <a:pt x="6046216" y="2047875"/>
                    <a:pt x="6067425" y="2032381"/>
                    <a:pt x="6080887" y="2022856"/>
                  </a:cubicBezTo>
                  <a:lnTo>
                    <a:pt x="6119368" y="2019046"/>
                  </a:lnTo>
                  <a:cubicBezTo>
                    <a:pt x="6107811" y="2003679"/>
                    <a:pt x="6100064" y="1995932"/>
                    <a:pt x="6090539" y="1984375"/>
                  </a:cubicBezTo>
                  <a:lnTo>
                    <a:pt x="6078982" y="1988185"/>
                  </a:lnTo>
                  <a:lnTo>
                    <a:pt x="6069330" y="1972818"/>
                  </a:lnTo>
                  <a:lnTo>
                    <a:pt x="6090539" y="1969008"/>
                  </a:lnTo>
                  <a:cubicBezTo>
                    <a:pt x="6104001" y="1978660"/>
                    <a:pt x="6107811" y="1988312"/>
                    <a:pt x="6115558" y="1999869"/>
                  </a:cubicBezTo>
                  <a:lnTo>
                    <a:pt x="6127115" y="2001774"/>
                  </a:lnTo>
                  <a:cubicBezTo>
                    <a:pt x="6132830" y="1976755"/>
                    <a:pt x="6132830" y="1976755"/>
                    <a:pt x="6111748" y="1940179"/>
                  </a:cubicBezTo>
                  <a:cubicBezTo>
                    <a:pt x="6138672" y="1940179"/>
                    <a:pt x="6146419" y="1932432"/>
                    <a:pt x="6140577" y="1905508"/>
                  </a:cubicBezTo>
                  <a:lnTo>
                    <a:pt x="6192520" y="1897761"/>
                  </a:lnTo>
                  <a:lnTo>
                    <a:pt x="6186805" y="1884299"/>
                  </a:lnTo>
                  <a:lnTo>
                    <a:pt x="6200267" y="1888109"/>
                  </a:lnTo>
                  <a:lnTo>
                    <a:pt x="6206109" y="1870837"/>
                  </a:lnTo>
                  <a:cubicBezTo>
                    <a:pt x="6209919" y="1853565"/>
                    <a:pt x="6211951" y="1842008"/>
                    <a:pt x="6213856" y="1832356"/>
                  </a:cubicBezTo>
                  <a:lnTo>
                    <a:pt x="6211951" y="1822704"/>
                  </a:lnTo>
                  <a:cubicBezTo>
                    <a:pt x="6219571" y="1801495"/>
                    <a:pt x="6221603" y="1778381"/>
                    <a:pt x="6215761" y="1766824"/>
                  </a:cubicBezTo>
                  <a:lnTo>
                    <a:pt x="6221476" y="1757172"/>
                  </a:lnTo>
                  <a:cubicBezTo>
                    <a:pt x="6221476" y="1737868"/>
                    <a:pt x="6221476" y="1720596"/>
                    <a:pt x="6219571" y="1705229"/>
                  </a:cubicBezTo>
                  <a:lnTo>
                    <a:pt x="6211951" y="1657096"/>
                  </a:lnTo>
                  <a:lnTo>
                    <a:pt x="6213856" y="1647444"/>
                  </a:lnTo>
                  <a:cubicBezTo>
                    <a:pt x="6219571" y="1632077"/>
                    <a:pt x="6223508" y="1616583"/>
                    <a:pt x="6211951" y="1601216"/>
                  </a:cubicBezTo>
                  <a:lnTo>
                    <a:pt x="6210046" y="1587754"/>
                  </a:lnTo>
                  <a:cubicBezTo>
                    <a:pt x="6217793" y="1560830"/>
                    <a:pt x="6206236" y="1543431"/>
                    <a:pt x="6185027" y="1539621"/>
                  </a:cubicBezTo>
                  <a:lnTo>
                    <a:pt x="6177280" y="1539621"/>
                  </a:lnTo>
                  <a:lnTo>
                    <a:pt x="6181090" y="1531874"/>
                  </a:lnTo>
                  <a:lnTo>
                    <a:pt x="6171438" y="1526159"/>
                  </a:lnTo>
                  <a:lnTo>
                    <a:pt x="6161786" y="1514602"/>
                  </a:lnTo>
                  <a:cubicBezTo>
                    <a:pt x="6142482" y="1504950"/>
                    <a:pt x="6125210" y="1497330"/>
                    <a:pt x="6107938" y="1489583"/>
                  </a:cubicBezTo>
                  <a:lnTo>
                    <a:pt x="6094476" y="1487678"/>
                  </a:lnTo>
                  <a:lnTo>
                    <a:pt x="6082919" y="1481963"/>
                  </a:lnTo>
                  <a:cubicBezTo>
                    <a:pt x="6052058" y="1476248"/>
                    <a:pt x="6025134" y="1472311"/>
                    <a:pt x="5998210" y="1464564"/>
                  </a:cubicBezTo>
                  <a:cubicBezTo>
                    <a:pt x="5993384" y="1462786"/>
                    <a:pt x="5988431" y="1462278"/>
                    <a:pt x="5983351" y="1462278"/>
                  </a:cubicBezTo>
                  <a:lnTo>
                    <a:pt x="5955538" y="1464056"/>
                  </a:lnTo>
                  <a:cubicBezTo>
                    <a:pt x="5947029" y="1464056"/>
                    <a:pt x="5938647" y="1462532"/>
                    <a:pt x="5930900" y="1456944"/>
                  </a:cubicBezTo>
                  <a:lnTo>
                    <a:pt x="5921756" y="1458214"/>
                  </a:lnTo>
                  <a:lnTo>
                    <a:pt x="5915279" y="1457960"/>
                  </a:lnTo>
                  <a:cubicBezTo>
                    <a:pt x="5904738" y="1457960"/>
                    <a:pt x="5895213" y="1460754"/>
                    <a:pt x="5881497" y="1460754"/>
                  </a:cubicBezTo>
                  <a:lnTo>
                    <a:pt x="5873242" y="1458849"/>
                  </a:lnTo>
                  <a:cubicBezTo>
                    <a:pt x="5855970" y="1453134"/>
                    <a:pt x="5836666" y="1451102"/>
                    <a:pt x="5828919" y="1433830"/>
                  </a:cubicBezTo>
                  <a:cubicBezTo>
                    <a:pt x="5821172" y="1416558"/>
                    <a:pt x="5815457" y="1399159"/>
                    <a:pt x="5815457" y="1381887"/>
                  </a:cubicBezTo>
                  <a:cubicBezTo>
                    <a:pt x="5817235" y="1362329"/>
                    <a:pt x="5825617" y="1340993"/>
                    <a:pt x="5795645" y="1340993"/>
                  </a:cubicBezTo>
                  <a:lnTo>
                    <a:pt x="5790438" y="1341374"/>
                  </a:lnTo>
                  <a:lnTo>
                    <a:pt x="5792343" y="1333627"/>
                  </a:lnTo>
                  <a:lnTo>
                    <a:pt x="5461254" y="1298956"/>
                  </a:lnTo>
                  <a:cubicBezTo>
                    <a:pt x="5457444" y="1285494"/>
                    <a:pt x="5453507" y="1270127"/>
                    <a:pt x="5449697" y="1248918"/>
                  </a:cubicBezTo>
                  <a:cubicBezTo>
                    <a:pt x="5469509" y="1270508"/>
                    <a:pt x="5487670" y="1283716"/>
                    <a:pt x="5513705" y="1283716"/>
                  </a:cubicBezTo>
                  <a:lnTo>
                    <a:pt x="5517134" y="1283589"/>
                  </a:lnTo>
                  <a:cubicBezTo>
                    <a:pt x="5519039" y="1268222"/>
                    <a:pt x="5517134" y="1256665"/>
                    <a:pt x="5501767" y="1247013"/>
                  </a:cubicBezTo>
                  <a:lnTo>
                    <a:pt x="5497957" y="1237361"/>
                  </a:lnTo>
                  <a:cubicBezTo>
                    <a:pt x="5507609" y="1214247"/>
                    <a:pt x="5515229" y="1196975"/>
                    <a:pt x="5521071" y="1179576"/>
                  </a:cubicBezTo>
                  <a:lnTo>
                    <a:pt x="5534533" y="1189228"/>
                  </a:lnTo>
                  <a:lnTo>
                    <a:pt x="5546090" y="1189228"/>
                  </a:lnTo>
                  <a:lnTo>
                    <a:pt x="5522976" y="1154557"/>
                  </a:lnTo>
                  <a:cubicBezTo>
                    <a:pt x="5538343" y="1158367"/>
                    <a:pt x="5551805" y="1160272"/>
                    <a:pt x="5569204" y="1164209"/>
                  </a:cubicBezTo>
                  <a:lnTo>
                    <a:pt x="5557647" y="1144905"/>
                  </a:lnTo>
                  <a:cubicBezTo>
                    <a:pt x="5567299" y="1137158"/>
                    <a:pt x="5576951" y="1129538"/>
                    <a:pt x="5590413" y="1119886"/>
                  </a:cubicBezTo>
                  <a:lnTo>
                    <a:pt x="5592318" y="1106424"/>
                  </a:lnTo>
                  <a:lnTo>
                    <a:pt x="5613527" y="1108329"/>
                  </a:lnTo>
                  <a:cubicBezTo>
                    <a:pt x="5619369" y="1123696"/>
                    <a:pt x="5630799" y="1125601"/>
                    <a:pt x="5638546" y="1127506"/>
                  </a:cubicBezTo>
                  <a:lnTo>
                    <a:pt x="5655818" y="1129411"/>
                  </a:lnTo>
                  <a:cubicBezTo>
                    <a:pt x="5680837" y="1127506"/>
                    <a:pt x="5696204" y="1125601"/>
                    <a:pt x="5717413" y="1123696"/>
                  </a:cubicBezTo>
                  <a:lnTo>
                    <a:pt x="5680837" y="1114044"/>
                  </a:lnTo>
                  <a:cubicBezTo>
                    <a:pt x="5680837" y="1112139"/>
                    <a:pt x="5680837" y="1110234"/>
                    <a:pt x="5678932" y="1108329"/>
                  </a:cubicBezTo>
                  <a:lnTo>
                    <a:pt x="5723255" y="1096772"/>
                  </a:lnTo>
                  <a:cubicBezTo>
                    <a:pt x="5738622" y="1100582"/>
                    <a:pt x="5752084" y="1106424"/>
                    <a:pt x="5765165" y="1123569"/>
                  </a:cubicBezTo>
                  <a:lnTo>
                    <a:pt x="5775071" y="1127506"/>
                  </a:lnTo>
                  <a:cubicBezTo>
                    <a:pt x="5782945" y="1127506"/>
                    <a:pt x="5793359" y="1119505"/>
                    <a:pt x="5802376" y="1119505"/>
                  </a:cubicBezTo>
                  <a:lnTo>
                    <a:pt x="5804154" y="1119886"/>
                  </a:lnTo>
                  <a:lnTo>
                    <a:pt x="5801360" y="1102487"/>
                  </a:lnTo>
                  <a:lnTo>
                    <a:pt x="5816600" y="1101217"/>
                  </a:lnTo>
                  <a:cubicBezTo>
                    <a:pt x="5830570" y="1101217"/>
                    <a:pt x="5845048" y="1105662"/>
                    <a:pt x="5856224" y="1118108"/>
                  </a:cubicBezTo>
                  <a:lnTo>
                    <a:pt x="5865876" y="1118108"/>
                  </a:lnTo>
                  <a:lnTo>
                    <a:pt x="5885180" y="1121918"/>
                  </a:lnTo>
                  <a:cubicBezTo>
                    <a:pt x="5894832" y="1114171"/>
                    <a:pt x="5894832" y="1104646"/>
                    <a:pt x="5900547" y="1093089"/>
                  </a:cubicBezTo>
                  <a:cubicBezTo>
                    <a:pt x="5906008" y="1102487"/>
                    <a:pt x="5911596" y="1105789"/>
                    <a:pt x="5925058" y="1105789"/>
                  </a:cubicBezTo>
                  <a:lnTo>
                    <a:pt x="5941060" y="1093089"/>
                  </a:lnTo>
                  <a:lnTo>
                    <a:pt x="5939155" y="1102741"/>
                  </a:lnTo>
                  <a:lnTo>
                    <a:pt x="5973826" y="1118108"/>
                  </a:lnTo>
                  <a:cubicBezTo>
                    <a:pt x="5980430" y="1115441"/>
                    <a:pt x="5987796" y="1108456"/>
                    <a:pt x="6001893" y="1108456"/>
                  </a:cubicBezTo>
                  <a:lnTo>
                    <a:pt x="6012307" y="1114298"/>
                  </a:lnTo>
                  <a:lnTo>
                    <a:pt x="6021959" y="1112393"/>
                  </a:lnTo>
                  <a:lnTo>
                    <a:pt x="6037326" y="1110488"/>
                  </a:lnTo>
                  <a:cubicBezTo>
                    <a:pt x="6043041" y="1095121"/>
                    <a:pt x="6044946" y="1083564"/>
                    <a:pt x="6050788" y="1072007"/>
                  </a:cubicBezTo>
                  <a:lnTo>
                    <a:pt x="6039231" y="1043051"/>
                  </a:lnTo>
                  <a:lnTo>
                    <a:pt x="6033516" y="1041146"/>
                  </a:lnTo>
                  <a:cubicBezTo>
                    <a:pt x="6047105" y="1027557"/>
                    <a:pt x="6059551" y="1017524"/>
                    <a:pt x="6076315" y="1017524"/>
                  </a:cubicBezTo>
                  <a:cubicBezTo>
                    <a:pt x="6080887" y="1017524"/>
                    <a:pt x="6085840" y="1018286"/>
                    <a:pt x="6091301" y="1019937"/>
                  </a:cubicBezTo>
                  <a:lnTo>
                    <a:pt x="6104763" y="1014222"/>
                  </a:lnTo>
                  <a:lnTo>
                    <a:pt x="6104763" y="1001014"/>
                  </a:lnTo>
                  <a:cubicBezTo>
                    <a:pt x="6109970" y="985393"/>
                    <a:pt x="6117844" y="981202"/>
                    <a:pt x="6127115" y="981202"/>
                  </a:cubicBezTo>
                  <a:cubicBezTo>
                    <a:pt x="6138418" y="981202"/>
                    <a:pt x="6151753" y="987552"/>
                    <a:pt x="6164453" y="987552"/>
                  </a:cubicBezTo>
                  <a:lnTo>
                    <a:pt x="6152896" y="975995"/>
                  </a:lnTo>
                  <a:lnTo>
                    <a:pt x="6172200" y="964438"/>
                  </a:lnTo>
                  <a:cubicBezTo>
                    <a:pt x="6183757" y="950976"/>
                    <a:pt x="6181852" y="943229"/>
                    <a:pt x="6183757" y="939419"/>
                  </a:cubicBezTo>
                  <a:cubicBezTo>
                    <a:pt x="6193409" y="924052"/>
                    <a:pt x="6187567" y="912495"/>
                    <a:pt x="6172200" y="904748"/>
                  </a:cubicBezTo>
                  <a:lnTo>
                    <a:pt x="6160643" y="893191"/>
                  </a:lnTo>
                  <a:lnTo>
                    <a:pt x="6170295" y="885444"/>
                  </a:lnTo>
                  <a:lnTo>
                    <a:pt x="6178042" y="862330"/>
                  </a:lnTo>
                  <a:lnTo>
                    <a:pt x="6185789" y="862330"/>
                  </a:lnTo>
                  <a:lnTo>
                    <a:pt x="6197346" y="792988"/>
                  </a:lnTo>
                  <a:cubicBezTo>
                    <a:pt x="6176137" y="781431"/>
                    <a:pt x="6187694" y="767969"/>
                    <a:pt x="6199251" y="750697"/>
                  </a:cubicBezTo>
                  <a:lnTo>
                    <a:pt x="6195441" y="748792"/>
                  </a:lnTo>
                  <a:lnTo>
                    <a:pt x="6201156" y="718058"/>
                  </a:lnTo>
                  <a:lnTo>
                    <a:pt x="6190234" y="712089"/>
                  </a:lnTo>
                  <a:lnTo>
                    <a:pt x="6179947" y="716153"/>
                  </a:lnTo>
                  <a:lnTo>
                    <a:pt x="6176137" y="706501"/>
                  </a:lnTo>
                  <a:lnTo>
                    <a:pt x="6170295" y="706501"/>
                  </a:lnTo>
                  <a:lnTo>
                    <a:pt x="6154928" y="702691"/>
                  </a:lnTo>
                  <a:cubicBezTo>
                    <a:pt x="6108700" y="685419"/>
                    <a:pt x="6068314" y="689229"/>
                    <a:pt x="6029833" y="687324"/>
                  </a:cubicBezTo>
                  <a:lnTo>
                    <a:pt x="6016371" y="693039"/>
                  </a:lnTo>
                  <a:cubicBezTo>
                    <a:pt x="5987542" y="691134"/>
                    <a:pt x="5966333" y="683387"/>
                    <a:pt x="5945124" y="681482"/>
                  </a:cubicBezTo>
                  <a:lnTo>
                    <a:pt x="5858510" y="679577"/>
                  </a:lnTo>
                  <a:cubicBezTo>
                    <a:pt x="5837301" y="679577"/>
                    <a:pt x="5833491" y="668020"/>
                    <a:pt x="5835396" y="652653"/>
                  </a:cubicBezTo>
                  <a:lnTo>
                    <a:pt x="5850763" y="635381"/>
                  </a:lnTo>
                  <a:cubicBezTo>
                    <a:pt x="5825744" y="614172"/>
                    <a:pt x="5848858" y="600710"/>
                    <a:pt x="5854573" y="585343"/>
                  </a:cubicBezTo>
                  <a:lnTo>
                    <a:pt x="5852668" y="465963"/>
                  </a:lnTo>
                  <a:lnTo>
                    <a:pt x="5866130" y="462153"/>
                  </a:lnTo>
                  <a:lnTo>
                    <a:pt x="5860288" y="450596"/>
                  </a:lnTo>
                  <a:cubicBezTo>
                    <a:pt x="5866130" y="421767"/>
                    <a:pt x="5868035" y="398653"/>
                    <a:pt x="5843016" y="381254"/>
                  </a:cubicBezTo>
                  <a:lnTo>
                    <a:pt x="5873877" y="358140"/>
                  </a:lnTo>
                  <a:lnTo>
                    <a:pt x="5871972" y="352425"/>
                  </a:lnTo>
                  <a:lnTo>
                    <a:pt x="5870067" y="350520"/>
                  </a:lnTo>
                  <a:cubicBezTo>
                    <a:pt x="5848858" y="350520"/>
                    <a:pt x="5841238" y="346710"/>
                    <a:pt x="5839333" y="327406"/>
                  </a:cubicBezTo>
                  <a:lnTo>
                    <a:pt x="5839333" y="317754"/>
                  </a:lnTo>
                  <a:cubicBezTo>
                    <a:pt x="5850890" y="308102"/>
                    <a:pt x="5858510" y="302387"/>
                    <a:pt x="5868162" y="298450"/>
                  </a:cubicBezTo>
                  <a:lnTo>
                    <a:pt x="5879719" y="298450"/>
                  </a:lnTo>
                  <a:cubicBezTo>
                    <a:pt x="5890260" y="304165"/>
                    <a:pt x="5896737" y="307467"/>
                    <a:pt x="5906770" y="307467"/>
                  </a:cubicBezTo>
                  <a:lnTo>
                    <a:pt x="5910580" y="286893"/>
                  </a:lnTo>
                  <a:lnTo>
                    <a:pt x="5918327" y="290703"/>
                  </a:lnTo>
                  <a:lnTo>
                    <a:pt x="5922137" y="279146"/>
                  </a:lnTo>
                  <a:lnTo>
                    <a:pt x="5914390" y="269494"/>
                  </a:lnTo>
                  <a:lnTo>
                    <a:pt x="5923153" y="263398"/>
                  </a:lnTo>
                  <a:lnTo>
                    <a:pt x="5931408" y="264033"/>
                  </a:lnTo>
                  <a:cubicBezTo>
                    <a:pt x="5946267" y="264033"/>
                    <a:pt x="5955792" y="254381"/>
                    <a:pt x="5966333" y="248285"/>
                  </a:cubicBezTo>
                  <a:lnTo>
                    <a:pt x="5933567" y="203962"/>
                  </a:lnTo>
                  <a:cubicBezTo>
                    <a:pt x="5948934" y="196215"/>
                    <a:pt x="5960491" y="192405"/>
                    <a:pt x="5972048" y="186690"/>
                  </a:cubicBezTo>
                  <a:cubicBezTo>
                    <a:pt x="5947029" y="144399"/>
                    <a:pt x="5947029" y="144399"/>
                    <a:pt x="5964301" y="127000"/>
                  </a:cubicBezTo>
                  <a:lnTo>
                    <a:pt x="5962396" y="123190"/>
                  </a:lnTo>
                  <a:lnTo>
                    <a:pt x="5948934" y="125095"/>
                  </a:lnTo>
                  <a:lnTo>
                    <a:pt x="5941187" y="127000"/>
                  </a:lnTo>
                  <a:lnTo>
                    <a:pt x="5956554" y="113538"/>
                  </a:lnTo>
                  <a:cubicBezTo>
                    <a:pt x="5964301" y="100076"/>
                    <a:pt x="5968111" y="86614"/>
                    <a:pt x="5964301" y="82677"/>
                  </a:cubicBezTo>
                  <a:cubicBezTo>
                    <a:pt x="5948934" y="69215"/>
                    <a:pt x="5966206" y="55753"/>
                    <a:pt x="5962396" y="42291"/>
                  </a:cubicBezTo>
                  <a:lnTo>
                    <a:pt x="5962396" y="28829"/>
                  </a:lnTo>
                  <a:cubicBezTo>
                    <a:pt x="5948934" y="23114"/>
                    <a:pt x="5935472" y="13462"/>
                    <a:pt x="5922010" y="13462"/>
                  </a:cubicBezTo>
                  <a:lnTo>
                    <a:pt x="5829554" y="15367"/>
                  </a:lnTo>
                  <a:lnTo>
                    <a:pt x="5731383" y="15367"/>
                  </a:lnTo>
                  <a:cubicBezTo>
                    <a:pt x="5708269" y="15367"/>
                    <a:pt x="5689092" y="9652"/>
                    <a:pt x="5665978" y="3810"/>
                  </a:cubicBezTo>
                  <a:cubicBezTo>
                    <a:pt x="5657088" y="1270"/>
                    <a:pt x="5647817" y="127"/>
                    <a:pt x="5638546" y="0"/>
                  </a:cubicBezTo>
                  <a:close/>
                </a:path>
              </a:pathLst>
            </a:custGeom>
            <a:blipFill>
              <a:blip r:embed="rId3"/>
              <a:stretch>
                <a:fillRect l="-5056" t="0" r="-4973" b="-3"/>
              </a:stretch>
            </a:blipFill>
          </p:spPr>
        </p:sp>
      </p:grpSp>
      <p:grpSp>
        <p:nvGrpSpPr>
          <p:cNvPr name="Group 8" id="8"/>
          <p:cNvGrpSpPr/>
          <p:nvPr/>
        </p:nvGrpSpPr>
        <p:grpSpPr>
          <a:xfrm rot="0">
            <a:off x="1414272" y="1883664"/>
            <a:ext cx="2337816" cy="1478280"/>
            <a:chOff x="0" y="0"/>
            <a:chExt cx="3117088" cy="1971040"/>
          </a:xfrm>
        </p:grpSpPr>
        <p:sp>
          <p:nvSpPr>
            <p:cNvPr name="Freeform 9" id="9"/>
            <p:cNvSpPr/>
            <p:nvPr/>
          </p:nvSpPr>
          <p:spPr>
            <a:xfrm flipH="false" flipV="false" rot="0">
              <a:off x="0" y="0"/>
              <a:ext cx="3117088" cy="1971040"/>
            </a:xfrm>
            <a:custGeom>
              <a:avLst/>
              <a:gdLst/>
              <a:ahLst/>
              <a:cxnLst/>
              <a:rect r="r" b="b" t="t" l="l"/>
              <a:pathLst>
                <a:path h="1971040" w="3117088">
                  <a:moveTo>
                    <a:pt x="0" y="0"/>
                  </a:moveTo>
                  <a:lnTo>
                    <a:pt x="3117088" y="0"/>
                  </a:lnTo>
                  <a:lnTo>
                    <a:pt x="3117088" y="1971040"/>
                  </a:lnTo>
                  <a:lnTo>
                    <a:pt x="0" y="1971040"/>
                  </a:lnTo>
                  <a:lnTo>
                    <a:pt x="0" y="0"/>
                  </a:lnTo>
                  <a:close/>
                </a:path>
              </a:pathLst>
            </a:custGeom>
            <a:blipFill>
              <a:blip r:embed="rId4"/>
              <a:stretch>
                <a:fillRect l="0" t="0" r="0" b="0"/>
              </a:stretch>
            </a:blipFill>
          </p:spPr>
        </p:sp>
      </p:grpSp>
      <p:grpSp>
        <p:nvGrpSpPr>
          <p:cNvPr name="Group 10" id="10"/>
          <p:cNvGrpSpPr/>
          <p:nvPr/>
        </p:nvGrpSpPr>
        <p:grpSpPr>
          <a:xfrm rot="0">
            <a:off x="271272" y="1054608"/>
            <a:ext cx="4715256" cy="1737360"/>
            <a:chOff x="0" y="0"/>
            <a:chExt cx="6287008" cy="2316480"/>
          </a:xfrm>
        </p:grpSpPr>
        <p:sp>
          <p:nvSpPr>
            <p:cNvPr name="Freeform 11" id="11"/>
            <p:cNvSpPr/>
            <p:nvPr/>
          </p:nvSpPr>
          <p:spPr>
            <a:xfrm flipH="false" flipV="false" rot="0">
              <a:off x="0" y="0"/>
              <a:ext cx="6287008" cy="2316480"/>
            </a:xfrm>
            <a:custGeom>
              <a:avLst/>
              <a:gdLst/>
              <a:ahLst/>
              <a:cxnLst/>
              <a:rect r="r" b="b" t="t" l="l"/>
              <a:pathLst>
                <a:path h="2316480" w="6287008">
                  <a:moveTo>
                    <a:pt x="0" y="0"/>
                  </a:moveTo>
                  <a:lnTo>
                    <a:pt x="6287008" y="0"/>
                  </a:lnTo>
                  <a:lnTo>
                    <a:pt x="6287008" y="2316480"/>
                  </a:lnTo>
                  <a:lnTo>
                    <a:pt x="0" y="2316480"/>
                  </a:lnTo>
                  <a:lnTo>
                    <a:pt x="0" y="0"/>
                  </a:lnTo>
                  <a:close/>
                </a:path>
              </a:pathLst>
            </a:custGeom>
            <a:blipFill>
              <a:blip r:embed="rId5"/>
              <a:stretch>
                <a:fillRect l="0" t="-175" r="0" b="0"/>
              </a:stretch>
            </a:blipFill>
          </p:spPr>
        </p:sp>
      </p:grpSp>
      <p:sp>
        <p:nvSpPr>
          <p:cNvPr name="TextBox 12" id="12"/>
          <p:cNvSpPr txBox="true"/>
          <p:nvPr/>
        </p:nvSpPr>
        <p:spPr>
          <a:xfrm rot="0">
            <a:off x="887740" y="6319885"/>
            <a:ext cx="3619738" cy="530390"/>
          </a:xfrm>
          <a:prstGeom prst="rect">
            <a:avLst/>
          </a:prstGeom>
        </p:spPr>
        <p:txBody>
          <a:bodyPr anchor="t" rtlCol="false" tIns="0" lIns="0" bIns="0" rIns="0">
            <a:spAutoFit/>
          </a:bodyPr>
          <a:lstStyle/>
          <a:p>
            <a:pPr algn="l">
              <a:lnSpc>
                <a:spcPts val="4196"/>
              </a:lnSpc>
            </a:pPr>
            <a:r>
              <a:rPr lang="en-US" sz="2997">
                <a:solidFill>
                  <a:srgbClr val="0E0909"/>
                </a:solidFill>
                <a:latin typeface="Quotes Script"/>
                <a:ea typeface="Quotes Script"/>
                <a:cs typeface="Quotes Script"/>
                <a:sym typeface="Quotes Script"/>
              </a:rPr>
              <a:t>Bourgogne Franche Comté </a:t>
            </a:r>
          </a:p>
        </p:txBody>
      </p:sp>
      <p:sp>
        <p:nvSpPr>
          <p:cNvPr name="TextBox 13" id="13"/>
          <p:cNvSpPr txBox="true"/>
          <p:nvPr/>
        </p:nvSpPr>
        <p:spPr>
          <a:xfrm rot="-571860">
            <a:off x="2756055" y="1797719"/>
            <a:ext cx="151228" cy="708193"/>
          </a:xfrm>
          <a:prstGeom prst="rect">
            <a:avLst/>
          </a:prstGeom>
        </p:spPr>
        <p:txBody>
          <a:bodyPr anchor="t" rtlCol="false" tIns="0" lIns="0" bIns="0" rIns="0">
            <a:spAutoFit/>
          </a:bodyPr>
          <a:lstStyle/>
          <a:p>
            <a:pPr algn="l">
              <a:lnSpc>
                <a:spcPts val="4795"/>
              </a:lnSpc>
            </a:pPr>
            <a:r>
              <a:rPr lang="en-US" sz="7388">
                <a:solidFill>
                  <a:srgbClr val="ED1E25"/>
                </a:solidFill>
                <a:latin typeface="Handelson Two"/>
                <a:ea typeface="Handelson Two"/>
                <a:cs typeface="Handelson Two"/>
                <a:sym typeface="Handelson Two"/>
              </a:rPr>
              <a:t> </a:t>
            </a:r>
          </a:p>
        </p:txBody>
      </p:sp>
      <p:sp>
        <p:nvSpPr>
          <p:cNvPr name="TextBox 14" id="14"/>
          <p:cNvSpPr txBox="true"/>
          <p:nvPr/>
        </p:nvSpPr>
        <p:spPr>
          <a:xfrm rot="-571860">
            <a:off x="1547456" y="2454101"/>
            <a:ext cx="1982257" cy="823322"/>
          </a:xfrm>
          <a:prstGeom prst="rect">
            <a:avLst/>
          </a:prstGeom>
        </p:spPr>
        <p:txBody>
          <a:bodyPr anchor="t" rtlCol="false" tIns="0" lIns="0" bIns="0" rIns="0">
            <a:spAutoFit/>
          </a:bodyPr>
          <a:lstStyle/>
          <a:p>
            <a:pPr algn="l">
              <a:lnSpc>
                <a:spcPts val="5511"/>
              </a:lnSpc>
            </a:pPr>
            <a:r>
              <a:rPr lang="en-US" sz="8492">
                <a:solidFill>
                  <a:srgbClr val="15789A"/>
                </a:solidFill>
                <a:latin typeface="Handelson Two"/>
                <a:ea typeface="Handelson Two"/>
                <a:cs typeface="Handelson Two"/>
                <a:sym typeface="Handelson Two"/>
              </a:rPr>
              <a:t>2026</a:t>
            </a:r>
          </a:p>
        </p:txBody>
      </p:sp>
      <p:sp>
        <p:nvSpPr>
          <p:cNvPr name="TextBox 15" id="15"/>
          <p:cNvSpPr txBox="true"/>
          <p:nvPr/>
        </p:nvSpPr>
        <p:spPr>
          <a:xfrm rot="-571860">
            <a:off x="345580" y="1215756"/>
            <a:ext cx="4440012" cy="1281674"/>
          </a:xfrm>
          <a:prstGeom prst="rect">
            <a:avLst/>
          </a:prstGeom>
        </p:spPr>
        <p:txBody>
          <a:bodyPr anchor="t" rtlCol="false" tIns="0" lIns="0" bIns="0" rIns="0">
            <a:spAutoFit/>
          </a:bodyPr>
          <a:lstStyle/>
          <a:p>
            <a:pPr algn="l">
              <a:lnSpc>
                <a:spcPts val="10344"/>
              </a:lnSpc>
            </a:pPr>
            <a:r>
              <a:rPr lang="en-US" sz="7388" spc="243">
                <a:solidFill>
                  <a:srgbClr val="ED1E25"/>
                </a:solidFill>
                <a:latin typeface="Handelson Two"/>
                <a:ea typeface="Handelson Two"/>
                <a:cs typeface="Handelson Two"/>
                <a:sym typeface="Handelson Two"/>
              </a:rPr>
              <a:t>VOTRE</a:t>
            </a:r>
            <a:r>
              <a:rPr lang="en-US" sz="7388" spc="243">
                <a:solidFill>
                  <a:srgbClr val="000000"/>
                </a:solidFill>
                <a:latin typeface="Handelson Two"/>
                <a:ea typeface="Handelson Two"/>
                <a:cs typeface="Handelson Two"/>
                <a:sym typeface="Handelson Two"/>
              </a:rPr>
              <a:t> </a:t>
            </a:r>
            <a:r>
              <a:rPr lang="en-US" sz="7388" spc="243">
                <a:solidFill>
                  <a:srgbClr val="ED1E25"/>
                </a:solidFill>
                <a:latin typeface="Handelson Two"/>
                <a:ea typeface="Handelson Two"/>
                <a:cs typeface="Handelson Two"/>
                <a:sym typeface="Handelson Two"/>
              </a:rPr>
              <a:t>CGOS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320951" cy="7557849"/>
            <a:chOff x="0" y="0"/>
            <a:chExt cx="5320957" cy="7557846"/>
          </a:xfrm>
        </p:grpSpPr>
        <p:sp>
          <p:nvSpPr>
            <p:cNvPr name="Freeform 3" id="3"/>
            <p:cNvSpPr/>
            <p:nvPr/>
          </p:nvSpPr>
          <p:spPr>
            <a:xfrm flipH="false" flipV="false" rot="0">
              <a:off x="0" y="0"/>
              <a:ext cx="5320924" cy="7557897"/>
            </a:xfrm>
            <a:custGeom>
              <a:avLst/>
              <a:gdLst/>
              <a:ahLst/>
              <a:cxnLst/>
              <a:rect r="r" b="b" t="t" l="l"/>
              <a:pathLst>
                <a:path h="7557897" w="5320924">
                  <a:moveTo>
                    <a:pt x="0" y="0"/>
                  </a:moveTo>
                  <a:lnTo>
                    <a:pt x="0" y="7557897"/>
                  </a:lnTo>
                  <a:lnTo>
                    <a:pt x="5320924" y="7557897"/>
                  </a:lnTo>
                  <a:lnTo>
                    <a:pt x="5320924" y="0"/>
                  </a:lnTo>
                  <a:close/>
                </a:path>
              </a:pathLst>
            </a:custGeom>
            <a:solidFill>
              <a:srgbClr val="FFFFFF">
                <a:alpha val="89804"/>
              </a:srgbClr>
            </a:solidFill>
          </p:spPr>
        </p:sp>
      </p:grpSp>
      <p:grpSp>
        <p:nvGrpSpPr>
          <p:cNvPr name="Group 4" id="4"/>
          <p:cNvGrpSpPr/>
          <p:nvPr/>
        </p:nvGrpSpPr>
        <p:grpSpPr>
          <a:xfrm rot="0">
            <a:off x="114224" y="1105014"/>
            <a:ext cx="1103347" cy="710279"/>
            <a:chOff x="0" y="0"/>
            <a:chExt cx="1471130" cy="947039"/>
          </a:xfrm>
        </p:grpSpPr>
        <p:sp>
          <p:nvSpPr>
            <p:cNvPr name="Freeform 5" id="5"/>
            <p:cNvSpPr/>
            <p:nvPr/>
          </p:nvSpPr>
          <p:spPr>
            <a:xfrm flipH="false" flipV="false" rot="0">
              <a:off x="-127" y="0"/>
              <a:ext cx="1471041" cy="947166"/>
            </a:xfrm>
            <a:custGeom>
              <a:avLst/>
              <a:gdLst/>
              <a:ahLst/>
              <a:cxnLst/>
              <a:rect r="r" b="b" t="t" l="l"/>
              <a:pathLst>
                <a:path h="947166" w="1471041">
                  <a:moveTo>
                    <a:pt x="926465" y="0"/>
                  </a:moveTo>
                  <a:cubicBezTo>
                    <a:pt x="872109" y="0"/>
                    <a:pt x="795655" y="23876"/>
                    <a:pt x="724281" y="46355"/>
                  </a:cubicBezTo>
                  <a:cubicBezTo>
                    <a:pt x="544322" y="102997"/>
                    <a:pt x="327279" y="167386"/>
                    <a:pt x="225298" y="267716"/>
                  </a:cubicBezTo>
                  <a:cubicBezTo>
                    <a:pt x="227965" y="282575"/>
                    <a:pt x="223647" y="302006"/>
                    <a:pt x="234823" y="314833"/>
                  </a:cubicBezTo>
                  <a:cubicBezTo>
                    <a:pt x="197485" y="335153"/>
                    <a:pt x="154813" y="353441"/>
                    <a:pt x="118491" y="374523"/>
                  </a:cubicBezTo>
                  <a:cubicBezTo>
                    <a:pt x="119888" y="392176"/>
                    <a:pt x="129032" y="410464"/>
                    <a:pt x="132715" y="413512"/>
                  </a:cubicBezTo>
                  <a:cubicBezTo>
                    <a:pt x="120904" y="419989"/>
                    <a:pt x="139192" y="415163"/>
                    <a:pt x="138430" y="422021"/>
                  </a:cubicBezTo>
                  <a:cubicBezTo>
                    <a:pt x="133350" y="424434"/>
                    <a:pt x="136779" y="430149"/>
                    <a:pt x="129286" y="431800"/>
                  </a:cubicBezTo>
                  <a:cubicBezTo>
                    <a:pt x="126746" y="431419"/>
                    <a:pt x="124206" y="431165"/>
                    <a:pt x="121666" y="431165"/>
                  </a:cubicBezTo>
                  <a:cubicBezTo>
                    <a:pt x="96266" y="431165"/>
                    <a:pt x="68834" y="449326"/>
                    <a:pt x="43180" y="455168"/>
                  </a:cubicBezTo>
                  <a:cubicBezTo>
                    <a:pt x="42164" y="459613"/>
                    <a:pt x="52324" y="458851"/>
                    <a:pt x="45847" y="462661"/>
                  </a:cubicBezTo>
                  <a:cubicBezTo>
                    <a:pt x="27178" y="467106"/>
                    <a:pt x="25146" y="476885"/>
                    <a:pt x="6477" y="481330"/>
                  </a:cubicBezTo>
                  <a:cubicBezTo>
                    <a:pt x="5842" y="485394"/>
                    <a:pt x="5080" y="489458"/>
                    <a:pt x="6096" y="494157"/>
                  </a:cubicBezTo>
                  <a:cubicBezTo>
                    <a:pt x="8763" y="497586"/>
                    <a:pt x="25019" y="493522"/>
                    <a:pt x="20701" y="499237"/>
                  </a:cubicBezTo>
                  <a:cubicBezTo>
                    <a:pt x="12065" y="502285"/>
                    <a:pt x="2032" y="501777"/>
                    <a:pt x="0" y="508254"/>
                  </a:cubicBezTo>
                  <a:lnTo>
                    <a:pt x="0" y="511556"/>
                  </a:lnTo>
                  <a:lnTo>
                    <a:pt x="127" y="511556"/>
                  </a:lnTo>
                  <a:cubicBezTo>
                    <a:pt x="5715" y="517144"/>
                    <a:pt x="16510" y="513461"/>
                    <a:pt x="19431" y="523113"/>
                  </a:cubicBezTo>
                  <a:cubicBezTo>
                    <a:pt x="17018" y="527812"/>
                    <a:pt x="9652" y="530606"/>
                    <a:pt x="11684" y="536702"/>
                  </a:cubicBezTo>
                  <a:cubicBezTo>
                    <a:pt x="12573" y="536702"/>
                    <a:pt x="13335" y="536702"/>
                    <a:pt x="14224" y="536702"/>
                  </a:cubicBezTo>
                  <a:cubicBezTo>
                    <a:pt x="26924" y="536702"/>
                    <a:pt x="38608" y="538607"/>
                    <a:pt x="51435" y="538607"/>
                  </a:cubicBezTo>
                  <a:cubicBezTo>
                    <a:pt x="53721" y="538607"/>
                    <a:pt x="56134" y="538607"/>
                    <a:pt x="58420" y="538353"/>
                  </a:cubicBezTo>
                  <a:cubicBezTo>
                    <a:pt x="54229" y="540639"/>
                    <a:pt x="59690" y="545084"/>
                    <a:pt x="69342" y="545084"/>
                  </a:cubicBezTo>
                  <a:cubicBezTo>
                    <a:pt x="71374" y="545084"/>
                    <a:pt x="73660" y="544830"/>
                    <a:pt x="75946" y="544449"/>
                  </a:cubicBezTo>
                  <a:cubicBezTo>
                    <a:pt x="75311" y="549148"/>
                    <a:pt x="63373" y="549910"/>
                    <a:pt x="64389" y="554990"/>
                  </a:cubicBezTo>
                  <a:cubicBezTo>
                    <a:pt x="84074" y="551307"/>
                    <a:pt x="89535" y="543814"/>
                    <a:pt x="107823" y="541147"/>
                  </a:cubicBezTo>
                  <a:cubicBezTo>
                    <a:pt x="95631" y="550926"/>
                    <a:pt x="80010" y="566293"/>
                    <a:pt x="64770" y="569595"/>
                  </a:cubicBezTo>
                  <a:cubicBezTo>
                    <a:pt x="60325" y="575691"/>
                    <a:pt x="62103" y="583819"/>
                    <a:pt x="59690" y="590296"/>
                  </a:cubicBezTo>
                  <a:cubicBezTo>
                    <a:pt x="59563" y="590296"/>
                    <a:pt x="59436" y="590296"/>
                    <a:pt x="59309" y="590296"/>
                  </a:cubicBezTo>
                  <a:cubicBezTo>
                    <a:pt x="55626" y="590296"/>
                    <a:pt x="56261" y="610489"/>
                    <a:pt x="66421" y="615442"/>
                  </a:cubicBezTo>
                  <a:cubicBezTo>
                    <a:pt x="71247" y="614172"/>
                    <a:pt x="78486" y="613664"/>
                    <a:pt x="86487" y="613664"/>
                  </a:cubicBezTo>
                  <a:cubicBezTo>
                    <a:pt x="100203" y="613664"/>
                    <a:pt x="116586" y="615315"/>
                    <a:pt x="128778" y="617855"/>
                  </a:cubicBezTo>
                  <a:cubicBezTo>
                    <a:pt x="127381" y="621538"/>
                    <a:pt x="123063" y="624332"/>
                    <a:pt x="125349" y="629666"/>
                  </a:cubicBezTo>
                  <a:cubicBezTo>
                    <a:pt x="125857" y="629920"/>
                    <a:pt x="126492" y="629920"/>
                    <a:pt x="127127" y="629920"/>
                  </a:cubicBezTo>
                  <a:cubicBezTo>
                    <a:pt x="133096" y="629920"/>
                    <a:pt x="143383" y="622427"/>
                    <a:pt x="150114" y="622427"/>
                  </a:cubicBezTo>
                  <a:cubicBezTo>
                    <a:pt x="151511" y="622427"/>
                    <a:pt x="152781" y="622808"/>
                    <a:pt x="153797" y="623570"/>
                  </a:cubicBezTo>
                  <a:cubicBezTo>
                    <a:pt x="163322" y="626999"/>
                    <a:pt x="146304" y="630301"/>
                    <a:pt x="151130" y="637159"/>
                  </a:cubicBezTo>
                  <a:cubicBezTo>
                    <a:pt x="214122" y="605663"/>
                    <a:pt x="264668" y="599821"/>
                    <a:pt x="328803" y="584581"/>
                  </a:cubicBezTo>
                  <a:cubicBezTo>
                    <a:pt x="257302" y="615823"/>
                    <a:pt x="160655" y="699897"/>
                    <a:pt x="159004" y="727329"/>
                  </a:cubicBezTo>
                  <a:cubicBezTo>
                    <a:pt x="167767" y="727329"/>
                    <a:pt x="175260" y="729361"/>
                    <a:pt x="183388" y="731012"/>
                  </a:cubicBezTo>
                  <a:cubicBezTo>
                    <a:pt x="180721" y="738124"/>
                    <a:pt x="176657" y="744855"/>
                    <a:pt x="175895" y="752729"/>
                  </a:cubicBezTo>
                  <a:cubicBezTo>
                    <a:pt x="178181" y="748792"/>
                    <a:pt x="183388" y="745871"/>
                    <a:pt x="188087" y="745871"/>
                  </a:cubicBezTo>
                  <a:cubicBezTo>
                    <a:pt x="192532" y="745871"/>
                    <a:pt x="196596" y="748538"/>
                    <a:pt x="197358" y="755523"/>
                  </a:cubicBezTo>
                  <a:cubicBezTo>
                    <a:pt x="186563" y="756539"/>
                    <a:pt x="186563" y="759968"/>
                    <a:pt x="186563" y="768096"/>
                  </a:cubicBezTo>
                  <a:cubicBezTo>
                    <a:pt x="187325" y="768223"/>
                    <a:pt x="188087" y="768223"/>
                    <a:pt x="188849" y="768223"/>
                  </a:cubicBezTo>
                  <a:cubicBezTo>
                    <a:pt x="195707" y="768223"/>
                    <a:pt x="204216" y="765175"/>
                    <a:pt x="210947" y="765175"/>
                  </a:cubicBezTo>
                  <a:cubicBezTo>
                    <a:pt x="215138" y="765175"/>
                    <a:pt x="218567" y="766318"/>
                    <a:pt x="220472" y="770128"/>
                  </a:cubicBezTo>
                  <a:cubicBezTo>
                    <a:pt x="216916" y="772287"/>
                    <a:pt x="214503" y="772414"/>
                    <a:pt x="212090" y="772414"/>
                  </a:cubicBezTo>
                  <a:cubicBezTo>
                    <a:pt x="211836" y="772414"/>
                    <a:pt x="211709" y="772414"/>
                    <a:pt x="211455" y="772414"/>
                  </a:cubicBezTo>
                  <a:cubicBezTo>
                    <a:pt x="209296" y="772414"/>
                    <a:pt x="207010" y="772541"/>
                    <a:pt x="203835" y="774192"/>
                  </a:cubicBezTo>
                  <a:cubicBezTo>
                    <a:pt x="203962" y="777621"/>
                    <a:pt x="205740" y="778002"/>
                    <a:pt x="207772" y="778002"/>
                  </a:cubicBezTo>
                  <a:cubicBezTo>
                    <a:pt x="208407" y="778002"/>
                    <a:pt x="209169" y="778002"/>
                    <a:pt x="209804" y="778002"/>
                  </a:cubicBezTo>
                  <a:cubicBezTo>
                    <a:pt x="211201" y="778002"/>
                    <a:pt x="212471" y="778129"/>
                    <a:pt x="213233" y="779272"/>
                  </a:cubicBezTo>
                  <a:cubicBezTo>
                    <a:pt x="193548" y="787400"/>
                    <a:pt x="194564" y="790448"/>
                    <a:pt x="188087" y="801370"/>
                  </a:cubicBezTo>
                  <a:cubicBezTo>
                    <a:pt x="187706" y="800735"/>
                    <a:pt x="187198" y="800481"/>
                    <a:pt x="186817" y="800481"/>
                  </a:cubicBezTo>
                  <a:cubicBezTo>
                    <a:pt x="180848" y="800481"/>
                    <a:pt x="169418" y="848487"/>
                    <a:pt x="179832" y="848487"/>
                  </a:cubicBezTo>
                  <a:cubicBezTo>
                    <a:pt x="179959" y="848487"/>
                    <a:pt x="179959" y="848487"/>
                    <a:pt x="180086" y="848487"/>
                  </a:cubicBezTo>
                  <a:cubicBezTo>
                    <a:pt x="170561" y="858266"/>
                    <a:pt x="188849" y="852551"/>
                    <a:pt x="193294" y="856234"/>
                  </a:cubicBezTo>
                  <a:cubicBezTo>
                    <a:pt x="189230" y="863346"/>
                    <a:pt x="198374" y="865378"/>
                    <a:pt x="199390" y="872871"/>
                  </a:cubicBezTo>
                  <a:cubicBezTo>
                    <a:pt x="199898" y="872998"/>
                    <a:pt x="200406" y="872998"/>
                    <a:pt x="200914" y="872998"/>
                  </a:cubicBezTo>
                  <a:cubicBezTo>
                    <a:pt x="203581" y="872998"/>
                    <a:pt x="206883" y="871728"/>
                    <a:pt x="209550" y="871728"/>
                  </a:cubicBezTo>
                  <a:cubicBezTo>
                    <a:pt x="212217" y="871728"/>
                    <a:pt x="214122" y="872998"/>
                    <a:pt x="213995" y="877824"/>
                  </a:cubicBezTo>
                  <a:cubicBezTo>
                    <a:pt x="211709" y="878078"/>
                    <a:pt x="210185" y="878078"/>
                    <a:pt x="208915" y="878078"/>
                  </a:cubicBezTo>
                  <a:cubicBezTo>
                    <a:pt x="208407" y="878078"/>
                    <a:pt x="207899" y="878078"/>
                    <a:pt x="207518" y="878078"/>
                  </a:cubicBezTo>
                  <a:cubicBezTo>
                    <a:pt x="204978" y="878078"/>
                    <a:pt x="204851" y="878332"/>
                    <a:pt x="200279" y="882904"/>
                  </a:cubicBezTo>
                  <a:cubicBezTo>
                    <a:pt x="198882" y="881507"/>
                    <a:pt x="196723" y="880237"/>
                    <a:pt x="194183" y="880237"/>
                  </a:cubicBezTo>
                  <a:cubicBezTo>
                    <a:pt x="192151" y="880237"/>
                    <a:pt x="189992" y="880999"/>
                    <a:pt x="187706" y="883285"/>
                  </a:cubicBezTo>
                  <a:cubicBezTo>
                    <a:pt x="191389" y="890397"/>
                    <a:pt x="190119" y="895858"/>
                    <a:pt x="189357" y="901573"/>
                  </a:cubicBezTo>
                  <a:cubicBezTo>
                    <a:pt x="192913" y="900938"/>
                    <a:pt x="195199" y="900684"/>
                    <a:pt x="196850" y="900684"/>
                  </a:cubicBezTo>
                  <a:cubicBezTo>
                    <a:pt x="203581" y="900684"/>
                    <a:pt x="197993" y="904875"/>
                    <a:pt x="211455" y="905891"/>
                  </a:cubicBezTo>
                  <a:cubicBezTo>
                    <a:pt x="216535" y="911987"/>
                    <a:pt x="209042" y="913638"/>
                    <a:pt x="208026" y="917702"/>
                  </a:cubicBezTo>
                  <a:cubicBezTo>
                    <a:pt x="240538" y="918718"/>
                    <a:pt x="257556" y="932307"/>
                    <a:pt x="285369" y="938657"/>
                  </a:cubicBezTo>
                  <a:cubicBezTo>
                    <a:pt x="285369" y="944753"/>
                    <a:pt x="290449" y="942340"/>
                    <a:pt x="291084" y="947166"/>
                  </a:cubicBezTo>
                  <a:cubicBezTo>
                    <a:pt x="343916" y="941070"/>
                    <a:pt x="378841" y="946785"/>
                    <a:pt x="439928" y="928243"/>
                  </a:cubicBezTo>
                  <a:cubicBezTo>
                    <a:pt x="436499" y="925068"/>
                    <a:pt x="430149" y="924560"/>
                    <a:pt x="424053" y="924560"/>
                  </a:cubicBezTo>
                  <a:cubicBezTo>
                    <a:pt x="420751" y="924560"/>
                    <a:pt x="417576" y="924687"/>
                    <a:pt x="414782" y="924687"/>
                  </a:cubicBezTo>
                  <a:cubicBezTo>
                    <a:pt x="411353" y="924687"/>
                    <a:pt x="408686" y="924433"/>
                    <a:pt x="407416" y="923417"/>
                  </a:cubicBezTo>
                  <a:cubicBezTo>
                    <a:pt x="448818" y="906145"/>
                    <a:pt x="499237" y="900049"/>
                    <a:pt x="548767" y="890143"/>
                  </a:cubicBezTo>
                  <a:cubicBezTo>
                    <a:pt x="596265" y="880999"/>
                    <a:pt x="643001" y="884047"/>
                    <a:pt x="689737" y="863346"/>
                  </a:cubicBezTo>
                  <a:cubicBezTo>
                    <a:pt x="692023" y="864235"/>
                    <a:pt x="694055" y="864616"/>
                    <a:pt x="696214" y="864616"/>
                  </a:cubicBezTo>
                  <a:cubicBezTo>
                    <a:pt x="704596" y="864616"/>
                    <a:pt x="711835" y="858647"/>
                    <a:pt x="720344" y="856234"/>
                  </a:cubicBezTo>
                  <a:cubicBezTo>
                    <a:pt x="775208" y="839597"/>
                    <a:pt x="845058" y="826389"/>
                    <a:pt x="899287" y="821944"/>
                  </a:cubicBezTo>
                  <a:cubicBezTo>
                    <a:pt x="908812" y="821309"/>
                    <a:pt x="919607" y="815848"/>
                    <a:pt x="924052" y="812800"/>
                  </a:cubicBezTo>
                  <a:cubicBezTo>
                    <a:pt x="925830" y="813054"/>
                    <a:pt x="927862" y="813181"/>
                    <a:pt x="929894" y="813181"/>
                  </a:cubicBezTo>
                  <a:cubicBezTo>
                    <a:pt x="947801" y="813181"/>
                    <a:pt x="973836" y="803529"/>
                    <a:pt x="988187" y="799592"/>
                  </a:cubicBezTo>
                  <a:cubicBezTo>
                    <a:pt x="987552" y="796544"/>
                    <a:pt x="984758" y="793115"/>
                    <a:pt x="987806" y="791464"/>
                  </a:cubicBezTo>
                  <a:cubicBezTo>
                    <a:pt x="1009904" y="786384"/>
                    <a:pt x="1041019" y="780923"/>
                    <a:pt x="1061339" y="768731"/>
                  </a:cubicBezTo>
                  <a:cubicBezTo>
                    <a:pt x="1060831" y="768477"/>
                    <a:pt x="1060323" y="768350"/>
                    <a:pt x="1059688" y="768350"/>
                  </a:cubicBezTo>
                  <a:cubicBezTo>
                    <a:pt x="1058418" y="768350"/>
                    <a:pt x="1056894" y="768731"/>
                    <a:pt x="1055624" y="768731"/>
                  </a:cubicBezTo>
                  <a:cubicBezTo>
                    <a:pt x="1053973" y="768731"/>
                    <a:pt x="1052703" y="768223"/>
                    <a:pt x="1052449" y="765683"/>
                  </a:cubicBezTo>
                  <a:cubicBezTo>
                    <a:pt x="1071753" y="760984"/>
                    <a:pt x="1095502" y="758952"/>
                    <a:pt x="1113790" y="751459"/>
                  </a:cubicBezTo>
                  <a:cubicBezTo>
                    <a:pt x="1110107" y="750824"/>
                    <a:pt x="1106043" y="750824"/>
                    <a:pt x="1102614" y="749046"/>
                  </a:cubicBezTo>
                  <a:cubicBezTo>
                    <a:pt x="1125347" y="731774"/>
                    <a:pt x="1134872" y="723265"/>
                    <a:pt x="1165987" y="719582"/>
                  </a:cubicBezTo>
                  <a:cubicBezTo>
                    <a:pt x="1163574" y="709422"/>
                    <a:pt x="1170686" y="702945"/>
                    <a:pt x="1186688" y="699262"/>
                  </a:cubicBezTo>
                  <a:cubicBezTo>
                    <a:pt x="1191133" y="693166"/>
                    <a:pt x="1177544" y="695579"/>
                    <a:pt x="1182624" y="688086"/>
                  </a:cubicBezTo>
                  <a:cubicBezTo>
                    <a:pt x="1239266" y="680593"/>
                    <a:pt x="1254887" y="629793"/>
                    <a:pt x="1280922" y="601345"/>
                  </a:cubicBezTo>
                  <a:cubicBezTo>
                    <a:pt x="1281938" y="600329"/>
                    <a:pt x="1286383" y="597662"/>
                    <a:pt x="1287018" y="596900"/>
                  </a:cubicBezTo>
                  <a:cubicBezTo>
                    <a:pt x="1322959" y="575183"/>
                    <a:pt x="1367409" y="572135"/>
                    <a:pt x="1394841" y="542290"/>
                  </a:cubicBezTo>
                  <a:cubicBezTo>
                    <a:pt x="1405382" y="519557"/>
                    <a:pt x="1433195" y="490728"/>
                    <a:pt x="1402334" y="472059"/>
                  </a:cubicBezTo>
                  <a:cubicBezTo>
                    <a:pt x="1405763" y="467360"/>
                    <a:pt x="1403985" y="460883"/>
                    <a:pt x="1400683" y="453771"/>
                  </a:cubicBezTo>
                  <a:cubicBezTo>
                    <a:pt x="1398905" y="454279"/>
                    <a:pt x="1396365" y="454406"/>
                    <a:pt x="1393317" y="454406"/>
                  </a:cubicBezTo>
                  <a:cubicBezTo>
                    <a:pt x="1371473" y="454406"/>
                    <a:pt x="1320927" y="444246"/>
                    <a:pt x="1308481" y="439166"/>
                  </a:cubicBezTo>
                  <a:cubicBezTo>
                    <a:pt x="1311529" y="432054"/>
                    <a:pt x="1305052" y="424942"/>
                    <a:pt x="1306830" y="420878"/>
                  </a:cubicBezTo>
                  <a:cubicBezTo>
                    <a:pt x="1320038" y="420243"/>
                    <a:pt x="1323721" y="415163"/>
                    <a:pt x="1331595" y="412115"/>
                  </a:cubicBezTo>
                  <a:cubicBezTo>
                    <a:pt x="1346835" y="406400"/>
                    <a:pt x="1367155" y="409067"/>
                    <a:pt x="1384427" y="403352"/>
                  </a:cubicBezTo>
                  <a:cubicBezTo>
                    <a:pt x="1420749" y="390906"/>
                    <a:pt x="1449832" y="371094"/>
                    <a:pt x="1471041" y="348615"/>
                  </a:cubicBezTo>
                  <a:lnTo>
                    <a:pt x="1471041" y="345694"/>
                  </a:lnTo>
                  <a:cubicBezTo>
                    <a:pt x="1466977" y="323850"/>
                    <a:pt x="1465834" y="311150"/>
                    <a:pt x="1468755" y="292227"/>
                  </a:cubicBezTo>
                  <a:cubicBezTo>
                    <a:pt x="1468247" y="291973"/>
                    <a:pt x="1467739" y="291846"/>
                    <a:pt x="1467104" y="291846"/>
                  </a:cubicBezTo>
                  <a:cubicBezTo>
                    <a:pt x="1465834" y="291846"/>
                    <a:pt x="1464310" y="292227"/>
                    <a:pt x="1463040" y="292227"/>
                  </a:cubicBezTo>
                  <a:cubicBezTo>
                    <a:pt x="1461389" y="292227"/>
                    <a:pt x="1460119" y="291719"/>
                    <a:pt x="1459865" y="289179"/>
                  </a:cubicBezTo>
                  <a:cubicBezTo>
                    <a:pt x="1459230" y="273558"/>
                    <a:pt x="1451737" y="267843"/>
                    <a:pt x="1444625" y="254635"/>
                  </a:cubicBezTo>
                  <a:cubicBezTo>
                    <a:pt x="1392301" y="262128"/>
                    <a:pt x="1298956" y="301625"/>
                    <a:pt x="1239266" y="301625"/>
                  </a:cubicBezTo>
                  <a:cubicBezTo>
                    <a:pt x="1236726" y="301625"/>
                    <a:pt x="1234186" y="301498"/>
                    <a:pt x="1231646" y="301371"/>
                  </a:cubicBezTo>
                  <a:cubicBezTo>
                    <a:pt x="1267968" y="275590"/>
                    <a:pt x="1294003" y="246761"/>
                    <a:pt x="1294638" y="208788"/>
                  </a:cubicBezTo>
                  <a:cubicBezTo>
                    <a:pt x="1292225" y="206375"/>
                    <a:pt x="1281176" y="204597"/>
                    <a:pt x="1274445" y="204597"/>
                  </a:cubicBezTo>
                  <a:cubicBezTo>
                    <a:pt x="1272667" y="204597"/>
                    <a:pt x="1271143" y="204724"/>
                    <a:pt x="1270254" y="204978"/>
                  </a:cubicBezTo>
                  <a:cubicBezTo>
                    <a:pt x="1256411" y="202311"/>
                    <a:pt x="1242060" y="189738"/>
                    <a:pt x="1235964" y="181864"/>
                  </a:cubicBezTo>
                  <a:cubicBezTo>
                    <a:pt x="1233932" y="183261"/>
                    <a:pt x="1232408" y="183515"/>
                    <a:pt x="1231138" y="183515"/>
                  </a:cubicBezTo>
                  <a:cubicBezTo>
                    <a:pt x="1229868" y="183515"/>
                    <a:pt x="1228852" y="183261"/>
                    <a:pt x="1227709" y="183261"/>
                  </a:cubicBezTo>
                  <a:cubicBezTo>
                    <a:pt x="1226693" y="183261"/>
                    <a:pt x="1225550" y="183515"/>
                    <a:pt x="1224026" y="184277"/>
                  </a:cubicBezTo>
                  <a:cubicBezTo>
                    <a:pt x="1218057" y="179705"/>
                    <a:pt x="1210437" y="178308"/>
                    <a:pt x="1201928" y="178308"/>
                  </a:cubicBezTo>
                  <a:cubicBezTo>
                    <a:pt x="1187323" y="178308"/>
                    <a:pt x="1170305" y="182499"/>
                    <a:pt x="1155700" y="182499"/>
                  </a:cubicBezTo>
                  <a:cubicBezTo>
                    <a:pt x="1147572" y="182499"/>
                    <a:pt x="1140206" y="181229"/>
                    <a:pt x="1134491" y="177165"/>
                  </a:cubicBezTo>
                  <a:cubicBezTo>
                    <a:pt x="1144651" y="150368"/>
                    <a:pt x="1123950" y="144272"/>
                    <a:pt x="1110107" y="131445"/>
                  </a:cubicBezTo>
                  <a:cubicBezTo>
                    <a:pt x="1115187" y="110490"/>
                    <a:pt x="1102614" y="99187"/>
                    <a:pt x="1091184" y="79629"/>
                  </a:cubicBezTo>
                  <a:cubicBezTo>
                    <a:pt x="1087882" y="81153"/>
                    <a:pt x="1085469" y="81788"/>
                    <a:pt x="1083691" y="81788"/>
                  </a:cubicBezTo>
                  <a:cubicBezTo>
                    <a:pt x="1077468" y="81788"/>
                    <a:pt x="1078357" y="74295"/>
                    <a:pt x="1079627" y="69088"/>
                  </a:cubicBezTo>
                  <a:cubicBezTo>
                    <a:pt x="1077087" y="69850"/>
                    <a:pt x="1074928" y="70104"/>
                    <a:pt x="1072769" y="70104"/>
                  </a:cubicBezTo>
                  <a:cubicBezTo>
                    <a:pt x="1066038" y="70104"/>
                    <a:pt x="1061339" y="66802"/>
                    <a:pt x="1056894" y="62611"/>
                  </a:cubicBezTo>
                  <a:cubicBezTo>
                    <a:pt x="1036574" y="70358"/>
                    <a:pt x="1017905" y="70739"/>
                    <a:pt x="1001649" y="72390"/>
                  </a:cubicBezTo>
                  <a:cubicBezTo>
                    <a:pt x="918591" y="81153"/>
                    <a:pt x="815594" y="103632"/>
                    <a:pt x="740918" y="107315"/>
                  </a:cubicBezTo>
                  <a:cubicBezTo>
                    <a:pt x="809371" y="78105"/>
                    <a:pt x="888746" y="59563"/>
                    <a:pt x="939292" y="34417"/>
                  </a:cubicBezTo>
                  <a:cubicBezTo>
                    <a:pt x="940943" y="20193"/>
                    <a:pt x="940689" y="13716"/>
                    <a:pt x="939673" y="508"/>
                  </a:cubicBezTo>
                  <a:cubicBezTo>
                    <a:pt x="935736" y="127"/>
                    <a:pt x="931164" y="0"/>
                    <a:pt x="926465" y="0"/>
                  </a:cubicBezTo>
                  <a:close/>
                </a:path>
              </a:pathLst>
            </a:custGeom>
            <a:blipFill>
              <a:blip r:embed="rId2">
                <a:alphaModFix amt="89999"/>
              </a:blip>
              <a:stretch>
                <a:fillRect l="-14" t="-1775" r="-14" b="-1795"/>
              </a:stretch>
            </a:blipFill>
          </p:spPr>
        </p:sp>
      </p:grpSp>
      <p:grpSp>
        <p:nvGrpSpPr>
          <p:cNvPr name="Group 6" id="6"/>
          <p:cNvGrpSpPr/>
          <p:nvPr/>
        </p:nvGrpSpPr>
        <p:grpSpPr>
          <a:xfrm rot="0">
            <a:off x="4181485" y="111062"/>
            <a:ext cx="1141305" cy="1142248"/>
            <a:chOff x="0" y="0"/>
            <a:chExt cx="1521739" cy="1522997"/>
          </a:xfrm>
        </p:grpSpPr>
        <p:sp>
          <p:nvSpPr>
            <p:cNvPr name="Freeform 7" id="7"/>
            <p:cNvSpPr/>
            <p:nvPr/>
          </p:nvSpPr>
          <p:spPr>
            <a:xfrm flipH="false" flipV="false" rot="0">
              <a:off x="0" y="0"/>
              <a:ext cx="1521714" cy="1522984"/>
            </a:xfrm>
            <a:custGeom>
              <a:avLst/>
              <a:gdLst/>
              <a:ahLst/>
              <a:cxnLst/>
              <a:rect r="r" b="b" t="t" l="l"/>
              <a:pathLst>
                <a:path h="1522984" w="1521714">
                  <a:moveTo>
                    <a:pt x="0" y="0"/>
                  </a:moveTo>
                  <a:lnTo>
                    <a:pt x="1521714" y="0"/>
                  </a:lnTo>
                  <a:lnTo>
                    <a:pt x="1521714" y="1522984"/>
                  </a:lnTo>
                  <a:lnTo>
                    <a:pt x="0" y="1522984"/>
                  </a:lnTo>
                  <a:lnTo>
                    <a:pt x="0" y="0"/>
                  </a:lnTo>
                  <a:close/>
                </a:path>
              </a:pathLst>
            </a:custGeom>
            <a:blipFill>
              <a:blip r:embed="rId3"/>
              <a:stretch>
                <a:fillRect l="-16762" t="0" r="-1" b="0"/>
              </a:stretch>
            </a:blipFill>
          </p:spPr>
        </p:sp>
      </p:grpSp>
      <p:grpSp>
        <p:nvGrpSpPr>
          <p:cNvPr name="Group 8" id="8"/>
          <p:cNvGrpSpPr/>
          <p:nvPr/>
        </p:nvGrpSpPr>
        <p:grpSpPr>
          <a:xfrm rot="0">
            <a:off x="150590" y="6216977"/>
            <a:ext cx="1770478" cy="1227915"/>
            <a:chOff x="0" y="0"/>
            <a:chExt cx="2360638" cy="1637220"/>
          </a:xfrm>
        </p:grpSpPr>
        <p:sp>
          <p:nvSpPr>
            <p:cNvPr name="Freeform 9" id="9"/>
            <p:cNvSpPr/>
            <p:nvPr/>
          </p:nvSpPr>
          <p:spPr>
            <a:xfrm flipH="false" flipV="false" rot="0">
              <a:off x="0" y="0"/>
              <a:ext cx="2360676" cy="1637157"/>
            </a:xfrm>
            <a:custGeom>
              <a:avLst/>
              <a:gdLst/>
              <a:ahLst/>
              <a:cxnLst/>
              <a:rect r="r" b="b" t="t" l="l"/>
              <a:pathLst>
                <a:path h="1637157" w="2360676">
                  <a:moveTo>
                    <a:pt x="0" y="0"/>
                  </a:moveTo>
                  <a:lnTo>
                    <a:pt x="2360676" y="0"/>
                  </a:lnTo>
                  <a:lnTo>
                    <a:pt x="2360676" y="1637157"/>
                  </a:lnTo>
                  <a:lnTo>
                    <a:pt x="0" y="1637157"/>
                  </a:lnTo>
                  <a:lnTo>
                    <a:pt x="0" y="0"/>
                  </a:lnTo>
                  <a:close/>
                </a:path>
              </a:pathLst>
            </a:custGeom>
            <a:blipFill>
              <a:blip r:embed="rId4">
                <a:alphaModFix amt="51999"/>
              </a:blip>
              <a:stretch>
                <a:fillRect l="0" t="0" r="1" b="-3"/>
              </a:stretch>
            </a:blipFill>
          </p:spPr>
        </p:sp>
      </p:grpSp>
      <p:sp>
        <p:nvSpPr>
          <p:cNvPr name="Freeform 10" id="10"/>
          <p:cNvSpPr/>
          <p:nvPr/>
        </p:nvSpPr>
        <p:spPr>
          <a:xfrm flipH="false" flipV="false" rot="0">
            <a:off x="3023530" y="3198324"/>
            <a:ext cx="2182187" cy="1849888"/>
          </a:xfrm>
          <a:custGeom>
            <a:avLst/>
            <a:gdLst/>
            <a:ahLst/>
            <a:cxnLst/>
            <a:rect r="r" b="b" t="t" l="l"/>
            <a:pathLst>
              <a:path h="1849888" w="2182187">
                <a:moveTo>
                  <a:pt x="0" y="0"/>
                </a:moveTo>
                <a:lnTo>
                  <a:pt x="2182187" y="0"/>
                </a:lnTo>
                <a:lnTo>
                  <a:pt x="2182187" y="1849888"/>
                </a:lnTo>
                <a:lnTo>
                  <a:pt x="0" y="18498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1" id="11"/>
          <p:cNvGrpSpPr/>
          <p:nvPr/>
        </p:nvGrpSpPr>
        <p:grpSpPr>
          <a:xfrm rot="0">
            <a:off x="249936" y="137160"/>
            <a:ext cx="3550920" cy="600456"/>
            <a:chOff x="0" y="0"/>
            <a:chExt cx="4734560" cy="800608"/>
          </a:xfrm>
        </p:grpSpPr>
        <p:sp>
          <p:nvSpPr>
            <p:cNvPr name="Freeform 12" id="12"/>
            <p:cNvSpPr/>
            <p:nvPr/>
          </p:nvSpPr>
          <p:spPr>
            <a:xfrm flipH="false" flipV="false" rot="0">
              <a:off x="0" y="0"/>
              <a:ext cx="4734560" cy="800608"/>
            </a:xfrm>
            <a:custGeom>
              <a:avLst/>
              <a:gdLst/>
              <a:ahLst/>
              <a:cxnLst/>
              <a:rect r="r" b="b" t="t" l="l"/>
              <a:pathLst>
                <a:path h="800608" w="4734560">
                  <a:moveTo>
                    <a:pt x="0" y="0"/>
                  </a:moveTo>
                  <a:lnTo>
                    <a:pt x="4734560" y="0"/>
                  </a:lnTo>
                  <a:lnTo>
                    <a:pt x="4734560" y="800608"/>
                  </a:lnTo>
                  <a:lnTo>
                    <a:pt x="0" y="800608"/>
                  </a:lnTo>
                  <a:lnTo>
                    <a:pt x="0" y="0"/>
                  </a:lnTo>
                  <a:close/>
                </a:path>
              </a:pathLst>
            </a:custGeom>
            <a:blipFill>
              <a:blip r:embed="rId7"/>
              <a:stretch>
                <a:fillRect l="0" t="0" r="0" b="0"/>
              </a:stretch>
            </a:blipFill>
          </p:spPr>
        </p:sp>
      </p:grpSp>
      <p:grpSp>
        <p:nvGrpSpPr>
          <p:cNvPr name="Group 13" id="13"/>
          <p:cNvGrpSpPr/>
          <p:nvPr/>
        </p:nvGrpSpPr>
        <p:grpSpPr>
          <a:xfrm rot="0">
            <a:off x="743712" y="765048"/>
            <a:ext cx="3099816" cy="515112"/>
            <a:chOff x="0" y="0"/>
            <a:chExt cx="4133088" cy="686816"/>
          </a:xfrm>
        </p:grpSpPr>
        <p:sp>
          <p:nvSpPr>
            <p:cNvPr name="Freeform 14" id="14"/>
            <p:cNvSpPr/>
            <p:nvPr/>
          </p:nvSpPr>
          <p:spPr>
            <a:xfrm flipH="false" flipV="false" rot="0">
              <a:off x="0" y="0"/>
              <a:ext cx="4133088" cy="686816"/>
            </a:xfrm>
            <a:custGeom>
              <a:avLst/>
              <a:gdLst/>
              <a:ahLst/>
              <a:cxnLst/>
              <a:rect r="r" b="b" t="t" l="l"/>
              <a:pathLst>
                <a:path h="686816" w="4133088">
                  <a:moveTo>
                    <a:pt x="0" y="0"/>
                  </a:moveTo>
                  <a:lnTo>
                    <a:pt x="4133088" y="0"/>
                  </a:lnTo>
                  <a:lnTo>
                    <a:pt x="4133088" y="686816"/>
                  </a:lnTo>
                  <a:lnTo>
                    <a:pt x="0" y="686816"/>
                  </a:lnTo>
                  <a:lnTo>
                    <a:pt x="0" y="0"/>
                  </a:lnTo>
                  <a:close/>
                </a:path>
              </a:pathLst>
            </a:custGeom>
            <a:blipFill>
              <a:blip r:embed="rId8"/>
              <a:stretch>
                <a:fillRect l="0" t="0" r="0" b="0"/>
              </a:stretch>
            </a:blipFill>
          </p:spPr>
        </p:sp>
      </p:grpSp>
      <p:grpSp>
        <p:nvGrpSpPr>
          <p:cNvPr name="Group 15" id="15"/>
          <p:cNvGrpSpPr/>
          <p:nvPr/>
        </p:nvGrpSpPr>
        <p:grpSpPr>
          <a:xfrm rot="0">
            <a:off x="170688" y="3416808"/>
            <a:ext cx="2980944" cy="344424"/>
            <a:chOff x="0" y="0"/>
            <a:chExt cx="3974592" cy="459232"/>
          </a:xfrm>
        </p:grpSpPr>
        <p:sp>
          <p:nvSpPr>
            <p:cNvPr name="Freeform 16" id="16"/>
            <p:cNvSpPr/>
            <p:nvPr/>
          </p:nvSpPr>
          <p:spPr>
            <a:xfrm flipH="false" flipV="false" rot="0">
              <a:off x="0" y="0"/>
              <a:ext cx="3974592" cy="459232"/>
            </a:xfrm>
            <a:custGeom>
              <a:avLst/>
              <a:gdLst/>
              <a:ahLst/>
              <a:cxnLst/>
              <a:rect r="r" b="b" t="t" l="l"/>
              <a:pathLst>
                <a:path h="459232" w="3974592">
                  <a:moveTo>
                    <a:pt x="0" y="0"/>
                  </a:moveTo>
                  <a:lnTo>
                    <a:pt x="3974592" y="0"/>
                  </a:lnTo>
                  <a:lnTo>
                    <a:pt x="3974592" y="459232"/>
                  </a:lnTo>
                  <a:lnTo>
                    <a:pt x="0" y="459232"/>
                  </a:lnTo>
                  <a:lnTo>
                    <a:pt x="0" y="0"/>
                  </a:lnTo>
                  <a:close/>
                </a:path>
              </a:pathLst>
            </a:custGeom>
            <a:blipFill>
              <a:blip r:embed="rId9"/>
              <a:stretch>
                <a:fillRect l="0" t="0" r="0" b="0"/>
              </a:stretch>
            </a:blipFill>
          </p:spPr>
        </p:sp>
      </p:grpSp>
      <p:grpSp>
        <p:nvGrpSpPr>
          <p:cNvPr name="Group 17" id="17"/>
          <p:cNvGrpSpPr/>
          <p:nvPr/>
        </p:nvGrpSpPr>
        <p:grpSpPr>
          <a:xfrm rot="0">
            <a:off x="1426464" y="2417064"/>
            <a:ext cx="1752600" cy="332232"/>
            <a:chOff x="0" y="0"/>
            <a:chExt cx="2336800" cy="442976"/>
          </a:xfrm>
        </p:grpSpPr>
        <p:sp>
          <p:nvSpPr>
            <p:cNvPr name="Freeform 18" id="18"/>
            <p:cNvSpPr/>
            <p:nvPr/>
          </p:nvSpPr>
          <p:spPr>
            <a:xfrm flipH="false" flipV="false" rot="0">
              <a:off x="0" y="0"/>
              <a:ext cx="2336800" cy="442976"/>
            </a:xfrm>
            <a:custGeom>
              <a:avLst/>
              <a:gdLst/>
              <a:ahLst/>
              <a:cxnLst/>
              <a:rect r="r" b="b" t="t" l="l"/>
              <a:pathLst>
                <a:path h="442976" w="2336800">
                  <a:moveTo>
                    <a:pt x="0" y="0"/>
                  </a:moveTo>
                  <a:lnTo>
                    <a:pt x="2336800" y="0"/>
                  </a:lnTo>
                  <a:lnTo>
                    <a:pt x="2336800" y="442976"/>
                  </a:lnTo>
                  <a:lnTo>
                    <a:pt x="0" y="442976"/>
                  </a:lnTo>
                  <a:lnTo>
                    <a:pt x="0" y="0"/>
                  </a:lnTo>
                  <a:close/>
                </a:path>
              </a:pathLst>
            </a:custGeom>
            <a:blipFill>
              <a:blip r:embed="rId10"/>
              <a:stretch>
                <a:fillRect l="0" t="0" r="0" b="0"/>
              </a:stretch>
            </a:blipFill>
          </p:spPr>
        </p:sp>
      </p:grpSp>
      <p:sp>
        <p:nvSpPr>
          <p:cNvPr name="Freeform 19" id="19"/>
          <p:cNvSpPr/>
          <p:nvPr/>
        </p:nvSpPr>
        <p:spPr>
          <a:xfrm flipH="false" flipV="false" rot="0">
            <a:off x="221332" y="3203334"/>
            <a:ext cx="4984852" cy="2235984"/>
          </a:xfrm>
          <a:custGeom>
            <a:avLst/>
            <a:gdLst/>
            <a:ahLst/>
            <a:cxnLst/>
            <a:rect r="r" b="b" t="t" l="l"/>
            <a:pathLst>
              <a:path h="2235984" w="4984852">
                <a:moveTo>
                  <a:pt x="0" y="0"/>
                </a:moveTo>
                <a:lnTo>
                  <a:pt x="4984852" y="0"/>
                </a:lnTo>
                <a:lnTo>
                  <a:pt x="4984852" y="2235984"/>
                </a:lnTo>
                <a:lnTo>
                  <a:pt x="0" y="223598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0" id="20"/>
          <p:cNvSpPr/>
          <p:nvPr/>
        </p:nvSpPr>
        <p:spPr>
          <a:xfrm flipH="false" flipV="false" rot="0">
            <a:off x="4794352" y="6998179"/>
            <a:ext cx="482841" cy="543430"/>
          </a:xfrm>
          <a:custGeom>
            <a:avLst/>
            <a:gdLst/>
            <a:ahLst/>
            <a:cxnLst/>
            <a:rect r="r" b="b" t="t" l="l"/>
            <a:pathLst>
              <a:path h="543430" w="482841">
                <a:moveTo>
                  <a:pt x="0" y="0"/>
                </a:moveTo>
                <a:lnTo>
                  <a:pt x="482841" y="0"/>
                </a:lnTo>
                <a:lnTo>
                  <a:pt x="482841" y="543430"/>
                </a:lnTo>
                <a:lnTo>
                  <a:pt x="0" y="54343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1" id="21"/>
          <p:cNvSpPr txBox="true"/>
          <p:nvPr/>
        </p:nvSpPr>
        <p:spPr>
          <a:xfrm rot="0">
            <a:off x="301323" y="184937"/>
            <a:ext cx="3450012" cy="543563"/>
          </a:xfrm>
          <a:prstGeom prst="rect">
            <a:avLst/>
          </a:prstGeom>
        </p:spPr>
        <p:txBody>
          <a:bodyPr anchor="t" rtlCol="false" tIns="0" lIns="0" bIns="0" rIns="0">
            <a:spAutoFit/>
          </a:bodyPr>
          <a:lstStyle/>
          <a:p>
            <a:pPr algn="ctr">
              <a:lnSpc>
                <a:spcPts val="3082"/>
              </a:lnSpc>
            </a:pPr>
            <a:r>
              <a:rPr lang="en-US" sz="3197">
                <a:solidFill>
                  <a:srgbClr val="E73332"/>
                </a:solidFill>
                <a:latin typeface="Handelson Two"/>
                <a:ea typeface="Handelson Two"/>
                <a:cs typeface="Handelson Two"/>
                <a:sym typeface="Handelson Two"/>
              </a:rPr>
              <a:t>AIDES EXCEPTIONNELLES</a:t>
            </a:r>
          </a:p>
          <a:p>
            <a:pPr algn="ctr">
              <a:lnSpc>
                <a:spcPts val="1864"/>
              </a:lnSpc>
            </a:pPr>
            <a:r>
              <a:rPr lang="en-US" sz="1398">
                <a:solidFill>
                  <a:srgbClr val="E73332"/>
                </a:solidFill>
                <a:latin typeface="Handelson Two"/>
                <a:ea typeface="Handelson Two"/>
                <a:cs typeface="Handelson Two"/>
                <a:sym typeface="Handelson Two"/>
              </a:rPr>
              <a:t>(REMBOURSABLES OU NON )</a:t>
            </a:r>
          </a:p>
        </p:txBody>
      </p:sp>
      <p:sp>
        <p:nvSpPr>
          <p:cNvPr name="TextBox 22" id="22"/>
          <p:cNvSpPr txBox="true"/>
          <p:nvPr/>
        </p:nvSpPr>
        <p:spPr>
          <a:xfrm rot="0">
            <a:off x="211474" y="3360582"/>
            <a:ext cx="2903534" cy="371685"/>
          </a:xfrm>
          <a:prstGeom prst="rect">
            <a:avLst/>
          </a:prstGeom>
        </p:spPr>
        <p:txBody>
          <a:bodyPr anchor="t" rtlCol="false" tIns="0" lIns="0" bIns="0" rIns="0">
            <a:spAutoFit/>
          </a:bodyPr>
          <a:lstStyle/>
          <a:p>
            <a:pPr algn="l">
              <a:lnSpc>
                <a:spcPts val="3077"/>
              </a:lnSpc>
            </a:pPr>
            <a:r>
              <a:rPr lang="en-US" sz="2198">
                <a:solidFill>
                  <a:srgbClr val="304860"/>
                </a:solidFill>
                <a:latin typeface="Handelson Two"/>
                <a:ea typeface="Handelson Two"/>
                <a:cs typeface="Handelson Two"/>
                <a:sym typeface="Handelson Two"/>
              </a:rPr>
              <a:t>F.S.L. : Fond Solidarité Logement</a:t>
            </a:r>
          </a:p>
        </p:txBody>
      </p:sp>
      <p:sp>
        <p:nvSpPr>
          <p:cNvPr name="TextBox 23" id="23"/>
          <p:cNvSpPr txBox="true"/>
          <p:nvPr/>
        </p:nvSpPr>
        <p:spPr>
          <a:xfrm rot="0">
            <a:off x="2213496" y="2182568"/>
            <a:ext cx="32233" cy="182718"/>
          </a:xfrm>
          <a:prstGeom prst="rect">
            <a:avLst/>
          </a:prstGeom>
        </p:spPr>
        <p:txBody>
          <a:bodyPr anchor="t" rtlCol="false" tIns="0" lIns="0" bIns="0" rIns="0">
            <a:spAutoFit/>
          </a:bodyPr>
          <a:lstStyle/>
          <a:p>
            <a:pPr algn="l">
              <a:lnSpc>
                <a:spcPts val="1353"/>
              </a:lnSpc>
            </a:pPr>
            <a:r>
              <a:rPr lang="en-US" sz="1198">
                <a:solidFill>
                  <a:srgbClr val="000000"/>
                </a:solidFill>
                <a:latin typeface="Open Sans Hebrew Condensed"/>
                <a:ea typeface="Open Sans Hebrew Condensed"/>
                <a:cs typeface="Open Sans Hebrew Condensed"/>
                <a:sym typeface="Open Sans Hebrew Condensed"/>
              </a:rPr>
              <a:t> </a:t>
            </a:r>
          </a:p>
        </p:txBody>
      </p:sp>
      <p:sp>
        <p:nvSpPr>
          <p:cNvPr name="TextBox 24" id="24"/>
          <p:cNvSpPr txBox="true"/>
          <p:nvPr/>
        </p:nvSpPr>
        <p:spPr>
          <a:xfrm rot="0">
            <a:off x="1458049" y="2406739"/>
            <a:ext cx="1688544" cy="314535"/>
          </a:xfrm>
          <a:prstGeom prst="rect">
            <a:avLst/>
          </a:prstGeom>
        </p:spPr>
        <p:txBody>
          <a:bodyPr anchor="t" rtlCol="false" tIns="0" lIns="0" bIns="0" rIns="0">
            <a:spAutoFit/>
          </a:bodyPr>
          <a:lstStyle/>
          <a:p>
            <a:pPr algn="l">
              <a:lnSpc>
                <a:spcPts val="2481"/>
              </a:lnSpc>
            </a:pPr>
            <a:r>
              <a:rPr lang="en-US" sz="2198">
                <a:solidFill>
                  <a:srgbClr val="304860"/>
                </a:solidFill>
                <a:latin typeface="Handelson Two"/>
                <a:ea typeface="Handelson Two"/>
                <a:cs typeface="Handelson Two"/>
                <a:sym typeface="Handelson Two"/>
              </a:rPr>
              <a:t>Secours d’urgence</a:t>
            </a:r>
          </a:p>
        </p:txBody>
      </p:sp>
      <p:sp>
        <p:nvSpPr>
          <p:cNvPr name="TextBox 25" id="25"/>
          <p:cNvSpPr txBox="true"/>
          <p:nvPr/>
        </p:nvSpPr>
        <p:spPr>
          <a:xfrm rot="0">
            <a:off x="1989915" y="2636301"/>
            <a:ext cx="32233" cy="278016"/>
          </a:xfrm>
          <a:prstGeom prst="rect">
            <a:avLst/>
          </a:prstGeom>
        </p:spPr>
        <p:txBody>
          <a:bodyPr anchor="t" rtlCol="false" tIns="0" lIns="0" bIns="0" rIns="0">
            <a:spAutoFit/>
          </a:bodyPr>
          <a:lstStyle/>
          <a:p>
            <a:pPr algn="l">
              <a:lnSpc>
                <a:spcPts val="2364"/>
              </a:lnSpc>
            </a:pPr>
            <a:r>
              <a:rPr lang="en-US" sz="1199">
                <a:solidFill>
                  <a:srgbClr val="000000"/>
                </a:solidFill>
                <a:latin typeface="Open Sans Hebrew Condensed"/>
                <a:ea typeface="Open Sans Hebrew Condensed"/>
                <a:cs typeface="Open Sans Hebrew Condensed"/>
                <a:sym typeface="Open Sans Hebrew Condensed"/>
              </a:rPr>
              <a:t> </a:t>
            </a:r>
          </a:p>
        </p:txBody>
      </p:sp>
      <p:sp>
        <p:nvSpPr>
          <p:cNvPr name="TextBox 26" id="26"/>
          <p:cNvSpPr txBox="true"/>
          <p:nvPr/>
        </p:nvSpPr>
        <p:spPr>
          <a:xfrm rot="0">
            <a:off x="758066" y="842239"/>
            <a:ext cx="3116551" cy="447751"/>
          </a:xfrm>
          <a:prstGeom prst="rect">
            <a:avLst/>
          </a:prstGeom>
        </p:spPr>
        <p:txBody>
          <a:bodyPr anchor="t" rtlCol="false" tIns="0" lIns="0" bIns="0" rIns="0">
            <a:spAutoFit/>
          </a:bodyPr>
          <a:lstStyle/>
          <a:p>
            <a:pPr algn="ctr">
              <a:lnSpc>
                <a:spcPts val="1648"/>
              </a:lnSpc>
            </a:pPr>
            <a:r>
              <a:rPr lang="en-US" sz="2198">
                <a:solidFill>
                  <a:srgbClr val="304860"/>
                </a:solidFill>
                <a:latin typeface="Handelson Two"/>
                <a:ea typeface="Handelson Two"/>
                <a:cs typeface="Handelson Two"/>
                <a:sym typeface="Handelson Two"/>
              </a:rPr>
              <a:t>C.P.A.S. : Commission permanente des aides et secours</a:t>
            </a:r>
          </a:p>
        </p:txBody>
      </p:sp>
      <p:sp>
        <p:nvSpPr>
          <p:cNvPr name="TextBox 27" id="27"/>
          <p:cNvSpPr txBox="true"/>
          <p:nvPr/>
        </p:nvSpPr>
        <p:spPr>
          <a:xfrm rot="0">
            <a:off x="3277200" y="1188282"/>
            <a:ext cx="32233" cy="335118"/>
          </a:xfrm>
          <a:prstGeom prst="rect">
            <a:avLst/>
          </a:prstGeom>
        </p:spPr>
        <p:txBody>
          <a:bodyPr anchor="t" rtlCol="false" tIns="0" lIns="0" bIns="0" rIns="0">
            <a:spAutoFit/>
          </a:bodyPr>
          <a:lstStyle/>
          <a:p>
            <a:pPr algn="l">
              <a:lnSpc>
                <a:spcPts val="2997"/>
              </a:lnSpc>
            </a:pPr>
            <a:r>
              <a:rPr lang="en-US" sz="1198">
                <a:solidFill>
                  <a:srgbClr val="000000"/>
                </a:solidFill>
                <a:latin typeface="Open Sans Hebrew Condensed"/>
                <a:ea typeface="Open Sans Hebrew Condensed"/>
                <a:cs typeface="Open Sans Hebrew Condensed"/>
                <a:sym typeface="Open Sans Hebrew Condensed"/>
              </a:rPr>
              <a:t> </a:t>
            </a:r>
          </a:p>
        </p:txBody>
      </p:sp>
      <p:sp>
        <p:nvSpPr>
          <p:cNvPr name="TextBox 28" id="28"/>
          <p:cNvSpPr txBox="true"/>
          <p:nvPr/>
        </p:nvSpPr>
        <p:spPr>
          <a:xfrm rot="0">
            <a:off x="185204" y="3749259"/>
            <a:ext cx="3124714" cy="639661"/>
          </a:xfrm>
          <a:prstGeom prst="rect">
            <a:avLst/>
          </a:prstGeom>
        </p:spPr>
        <p:txBody>
          <a:bodyPr anchor="t" rtlCol="false" tIns="0" lIns="0" bIns="0" rIns="0">
            <a:spAutoFit/>
          </a:bodyPr>
          <a:lstStyle/>
          <a:p>
            <a:pPr algn="l">
              <a:lnSpc>
                <a:spcPts val="1236"/>
              </a:lnSpc>
            </a:pPr>
            <a:r>
              <a:rPr lang="en-US" sz="1199" spc="11">
                <a:solidFill>
                  <a:srgbClr val="000000"/>
                </a:solidFill>
                <a:latin typeface="Open Sans Hebrew Condensed"/>
                <a:ea typeface="Open Sans Hebrew Condensed"/>
                <a:cs typeface="Open Sans Hebrew Condensed"/>
                <a:sym typeface="Open Sans Hebrew Condensed"/>
              </a:rPr>
              <a:t>Aide remboursable étudiée par la commission régionale. (</a:t>
            </a:r>
            <a:r>
              <a:rPr lang="en-US" b="true" sz="1199" spc="11">
                <a:solidFill>
                  <a:srgbClr val="000000"/>
                </a:solidFill>
                <a:latin typeface="Open Sans Hebrew Condensed Bold"/>
                <a:ea typeface="Open Sans Hebrew Condensed Bold"/>
                <a:cs typeface="Open Sans Hebrew Condensed Bold"/>
                <a:sym typeface="Open Sans Hebrew Condensed Bold"/>
              </a:rPr>
              <a:t>8 000 €</a:t>
            </a:r>
            <a:r>
              <a:rPr lang="en-US" sz="1199" spc="11">
                <a:solidFill>
                  <a:srgbClr val="000000"/>
                </a:solidFill>
                <a:latin typeface="Open Sans Hebrew Condensed"/>
                <a:ea typeface="Open Sans Hebrew Condensed"/>
                <a:cs typeface="Open Sans Hebrew Condensed"/>
                <a:sym typeface="Open Sans Hebrew Condensed"/>
              </a:rPr>
              <a:t> maximum par agent) Location, déménagement, travaux, frais liés à l’accession à la propriété.</a:t>
            </a:r>
          </a:p>
        </p:txBody>
      </p:sp>
      <p:sp>
        <p:nvSpPr>
          <p:cNvPr name="TextBox 29" id="29"/>
          <p:cNvSpPr txBox="true"/>
          <p:nvPr/>
        </p:nvSpPr>
        <p:spPr>
          <a:xfrm rot="0">
            <a:off x="824551" y="1350207"/>
            <a:ext cx="32233" cy="173193"/>
          </a:xfrm>
          <a:prstGeom prst="rect">
            <a:avLst/>
          </a:prstGeom>
        </p:spPr>
        <p:txBody>
          <a:bodyPr anchor="t" rtlCol="false" tIns="0" lIns="0" bIns="0" rIns="0">
            <a:spAutoFit/>
          </a:bodyPr>
          <a:lstStyle/>
          <a:p>
            <a:pPr algn="l">
              <a:lnSpc>
                <a:spcPts val="1266"/>
              </a:lnSpc>
            </a:pPr>
            <a:r>
              <a:rPr lang="en-US" sz="1198" spc="8">
                <a:solidFill>
                  <a:srgbClr val="000000"/>
                </a:solidFill>
                <a:latin typeface="Open Sans Hebrew Condensed"/>
                <a:ea typeface="Open Sans Hebrew Condensed"/>
                <a:cs typeface="Open Sans Hebrew Condensed"/>
                <a:sym typeface="Open Sans Hebrew Condensed"/>
              </a:rPr>
              <a:t> </a:t>
            </a:r>
          </a:p>
        </p:txBody>
      </p:sp>
      <p:sp>
        <p:nvSpPr>
          <p:cNvPr name="TextBox 30" id="30"/>
          <p:cNvSpPr txBox="true"/>
          <p:nvPr/>
        </p:nvSpPr>
        <p:spPr>
          <a:xfrm rot="0">
            <a:off x="1216476" y="1350207"/>
            <a:ext cx="3348952" cy="341014"/>
          </a:xfrm>
          <a:prstGeom prst="rect">
            <a:avLst/>
          </a:prstGeom>
        </p:spPr>
        <p:txBody>
          <a:bodyPr anchor="t" rtlCol="false" tIns="0" lIns="0" bIns="0" rIns="0">
            <a:spAutoFit/>
          </a:bodyPr>
          <a:lstStyle/>
          <a:p>
            <a:pPr algn="ctr">
              <a:lnSpc>
                <a:spcPts val="1266"/>
              </a:lnSpc>
            </a:pPr>
            <a:r>
              <a:rPr lang="en-US" sz="1198" spc="8">
                <a:solidFill>
                  <a:srgbClr val="000000"/>
                </a:solidFill>
                <a:latin typeface="Open Sans Hebrew Condensed"/>
                <a:ea typeface="Open Sans Hebrew Condensed"/>
                <a:cs typeface="Open Sans Hebrew Condensed"/>
                <a:sym typeface="Open Sans Hebrew Condensed"/>
              </a:rPr>
              <a:t>Commission régionale qui se réunit auminimum 1 fois/mois. (aides remboursables : </a:t>
            </a:r>
            <a:r>
              <a:rPr lang="en-US" b="true" sz="1198" spc="8">
                <a:solidFill>
                  <a:srgbClr val="000000"/>
                </a:solidFill>
                <a:latin typeface="Open Sans Hebrew Condensed Bold"/>
                <a:ea typeface="Open Sans Hebrew Condensed Bold"/>
                <a:cs typeface="Open Sans Hebrew Condensed Bold"/>
                <a:sym typeface="Open Sans Hebrew Condensed Bold"/>
              </a:rPr>
              <a:t>8 000 €</a:t>
            </a:r>
            <a:r>
              <a:rPr lang="en-US" sz="1198" spc="8">
                <a:solidFill>
                  <a:srgbClr val="000000"/>
                </a:solidFill>
                <a:latin typeface="Open Sans Hebrew Condensed"/>
                <a:ea typeface="Open Sans Hebrew Condensed"/>
                <a:cs typeface="Open Sans Hebrew Condensed"/>
                <a:sym typeface="Open Sans Hebrew Condensed"/>
              </a:rPr>
              <a:t> maximum par agent)</a:t>
            </a:r>
          </a:p>
        </p:txBody>
      </p:sp>
      <p:sp>
        <p:nvSpPr>
          <p:cNvPr name="TextBox 31" id="31"/>
          <p:cNvSpPr txBox="true"/>
          <p:nvPr/>
        </p:nvSpPr>
        <p:spPr>
          <a:xfrm rot="0">
            <a:off x="1037139" y="1510970"/>
            <a:ext cx="32233" cy="173193"/>
          </a:xfrm>
          <a:prstGeom prst="rect">
            <a:avLst/>
          </a:prstGeom>
        </p:spPr>
        <p:txBody>
          <a:bodyPr anchor="t" rtlCol="false" tIns="0" lIns="0" bIns="0" rIns="0">
            <a:spAutoFit/>
          </a:bodyPr>
          <a:lstStyle/>
          <a:p>
            <a:pPr algn="l">
              <a:lnSpc>
                <a:spcPts val="1266"/>
              </a:lnSpc>
            </a:pPr>
            <a:r>
              <a:rPr lang="en-US" sz="1198" spc="8">
                <a:solidFill>
                  <a:srgbClr val="000000"/>
                </a:solidFill>
                <a:latin typeface="Open Sans Hebrew Condensed"/>
                <a:ea typeface="Open Sans Hebrew Condensed"/>
                <a:cs typeface="Open Sans Hebrew Condensed"/>
                <a:sym typeface="Open Sans Hebrew Condensed"/>
              </a:rPr>
              <a:t> </a:t>
            </a:r>
          </a:p>
        </p:txBody>
      </p:sp>
      <p:sp>
        <p:nvSpPr>
          <p:cNvPr name="TextBox 32" id="32"/>
          <p:cNvSpPr txBox="true"/>
          <p:nvPr/>
        </p:nvSpPr>
        <p:spPr>
          <a:xfrm rot="0">
            <a:off x="271339" y="1628756"/>
            <a:ext cx="4877381" cy="580006"/>
          </a:xfrm>
          <a:prstGeom prst="rect">
            <a:avLst/>
          </a:prstGeom>
        </p:spPr>
        <p:txBody>
          <a:bodyPr anchor="t" rtlCol="false" tIns="0" lIns="0" bIns="0" rIns="0">
            <a:spAutoFit/>
          </a:bodyPr>
          <a:lstStyle/>
          <a:p>
            <a:pPr algn="ctr">
              <a:lnSpc>
                <a:spcPts val="2065"/>
              </a:lnSpc>
            </a:pPr>
            <a:r>
              <a:rPr lang="en-US" sz="1198" spc="8">
                <a:solidFill>
                  <a:srgbClr val="000000"/>
                </a:solidFill>
                <a:latin typeface="Open Sans Hebrew Condensed"/>
                <a:ea typeface="Open Sans Hebrew Condensed"/>
                <a:cs typeface="Open Sans Hebrew Condensed"/>
                <a:sym typeface="Open Sans Hebrew Condensed"/>
              </a:rPr>
              <a:t>Cette commission, </a:t>
            </a:r>
            <a:r>
              <a:rPr lang="en-US" b="true" sz="1198" spc="8">
                <a:solidFill>
                  <a:srgbClr val="EB2030"/>
                </a:solidFill>
                <a:latin typeface="Open Sans Hebrew Condensed Bold"/>
                <a:ea typeface="Open Sans Hebrew Condensed Bold"/>
                <a:cs typeface="Open Sans Hebrew Condensed Bold"/>
                <a:sym typeface="Open Sans Hebrew Condensed Bold"/>
              </a:rPr>
              <a:t>primordiale pour la CGT</a:t>
            </a:r>
            <a:r>
              <a:rPr lang="en-US" sz="1198" spc="8">
                <a:solidFill>
                  <a:srgbClr val="000000"/>
                </a:solidFill>
                <a:latin typeface="Open Sans Hebrew Condensed"/>
                <a:ea typeface="Open Sans Hebrew Condensed"/>
                <a:cs typeface="Open Sans Hebrew Condensed"/>
                <a:sym typeface="Open Sans Hebrew Condensed"/>
              </a:rPr>
              <a:t>, peut aider par le biais d’Aides</a:t>
            </a:r>
          </a:p>
          <a:p>
            <a:pPr algn="ctr">
              <a:lnSpc>
                <a:spcPts val="599"/>
              </a:lnSpc>
            </a:pPr>
            <a:r>
              <a:rPr lang="en-US" sz="1198" spc="8">
                <a:solidFill>
                  <a:srgbClr val="000000"/>
                </a:solidFill>
                <a:latin typeface="Open Sans Hebrew Condensed"/>
                <a:ea typeface="Open Sans Hebrew Condensed"/>
                <a:cs typeface="Open Sans Hebrew Condensed"/>
                <a:sym typeface="Open Sans Hebrew Condensed"/>
              </a:rPr>
              <a:t>Exceptionnelles Non Remboursables ou Remboursables, les agents qui se trouvent en</a:t>
            </a:r>
          </a:p>
          <a:p>
            <a:pPr algn="ctr">
              <a:lnSpc>
                <a:spcPts val="1865"/>
              </a:lnSpc>
            </a:pPr>
            <a:r>
              <a:rPr lang="en-US" sz="1198" spc="8">
                <a:solidFill>
                  <a:srgbClr val="000000"/>
                </a:solidFill>
                <a:latin typeface="Open Sans Hebrew Condensed"/>
                <a:ea typeface="Open Sans Hebrew Condensed"/>
                <a:cs typeface="Open Sans Hebrew Condensed"/>
                <a:sym typeface="Open Sans Hebrew Condensed"/>
              </a:rPr>
              <a:t>difficulté face aux aléas de la vie (séparation, accident,…), pour faire face à des dépenses</a:t>
            </a:r>
          </a:p>
        </p:txBody>
      </p:sp>
      <p:sp>
        <p:nvSpPr>
          <p:cNvPr name="TextBox 33" id="33"/>
          <p:cNvSpPr txBox="true"/>
          <p:nvPr/>
        </p:nvSpPr>
        <p:spPr>
          <a:xfrm rot="0">
            <a:off x="1445133" y="2258768"/>
            <a:ext cx="2482815" cy="106518"/>
          </a:xfrm>
          <a:prstGeom prst="rect">
            <a:avLst/>
          </a:prstGeom>
        </p:spPr>
        <p:txBody>
          <a:bodyPr anchor="t" rtlCol="false" tIns="0" lIns="0" bIns="0" rIns="0">
            <a:spAutoFit/>
          </a:bodyPr>
          <a:lstStyle/>
          <a:p>
            <a:pPr algn="l">
              <a:lnSpc>
                <a:spcPts val="599"/>
              </a:lnSpc>
            </a:pPr>
            <a:r>
              <a:rPr lang="en-US" sz="1198" spc="8">
                <a:solidFill>
                  <a:srgbClr val="000000"/>
                </a:solidFill>
                <a:latin typeface="Open Sans Hebrew Condensed"/>
                <a:ea typeface="Open Sans Hebrew Condensed"/>
                <a:cs typeface="Open Sans Hebrew Condensed"/>
                <a:sym typeface="Open Sans Hebrew Condensed"/>
              </a:rPr>
              <a:t>que les agentsne pourraientsupporter seuls.</a:t>
            </a:r>
          </a:p>
        </p:txBody>
      </p:sp>
      <p:sp>
        <p:nvSpPr>
          <p:cNvPr name="TextBox 34" id="34"/>
          <p:cNvSpPr txBox="true"/>
          <p:nvPr/>
        </p:nvSpPr>
        <p:spPr>
          <a:xfrm rot="0">
            <a:off x="162430" y="5468560"/>
            <a:ext cx="5064157" cy="791956"/>
          </a:xfrm>
          <a:prstGeom prst="rect">
            <a:avLst/>
          </a:prstGeom>
        </p:spPr>
        <p:txBody>
          <a:bodyPr anchor="t" rtlCol="false" tIns="0" lIns="0" bIns="0" rIns="0">
            <a:spAutoFit/>
          </a:bodyPr>
          <a:lstStyle/>
          <a:p>
            <a:pPr algn="ctr">
              <a:lnSpc>
                <a:spcPts val="1249"/>
              </a:lnSpc>
            </a:pPr>
            <a:r>
              <a:rPr lang="en-US" sz="1199" spc="8">
                <a:solidFill>
                  <a:srgbClr val="000000"/>
                </a:solidFill>
                <a:latin typeface="Open Sans Hebrew Condensed"/>
                <a:ea typeface="Open Sans Hebrew Condensed"/>
                <a:cs typeface="Open Sans Hebrew Condensed"/>
                <a:sym typeface="Open Sans Hebrew Condensed"/>
              </a:rPr>
              <a:t>Vos mandaté.e.s CGT militent chaque année pour le maintien et l’augmentation de ce budget, essentiel pour aider concrètement les agents. </a:t>
            </a:r>
            <a:r>
              <a:rPr lang="en-US" b="true" sz="1199" spc="8">
                <a:solidFill>
                  <a:srgbClr val="EB2030"/>
                </a:solidFill>
                <a:latin typeface="Open Sans Hebrew Condensed Bold"/>
                <a:ea typeface="Open Sans Hebrew Condensed Bold"/>
                <a:cs typeface="Open Sans Hebrew Condensed Bold"/>
                <a:sym typeface="Open Sans Hebrew Condensed Bold"/>
              </a:rPr>
              <a:t>La CGT se bat pour l’augmentation des salaires et des pensions,</a:t>
            </a:r>
            <a:r>
              <a:rPr lang="en-US" sz="1199" spc="8">
                <a:solidFill>
                  <a:srgbClr val="000000"/>
                </a:solidFill>
                <a:latin typeface="Open Sans Hebrew Condensed"/>
                <a:ea typeface="Open Sans Hebrew Condensed"/>
                <a:cs typeface="Open Sans Hebrew Condensed"/>
                <a:sym typeface="Open Sans Hebrew Condensed"/>
              </a:rPr>
              <a:t> </a:t>
            </a:r>
          </a:p>
          <a:p>
            <a:pPr algn="ctr">
              <a:lnSpc>
                <a:spcPts val="1049"/>
              </a:lnSpc>
            </a:pPr>
            <a:r>
              <a:rPr lang="en-US" sz="1199" spc="8">
                <a:solidFill>
                  <a:srgbClr val="000000"/>
                </a:solidFill>
                <a:latin typeface="Open Sans Hebrew Condensed"/>
                <a:ea typeface="Open Sans Hebrew Condensed"/>
                <a:cs typeface="Open Sans Hebrew Condensed"/>
                <a:sym typeface="Open Sans Hebrew Condensed"/>
              </a:rPr>
              <a:t>indexés sur l’inflation, qui permettrait de lutter efficacement contre les difficultés financières</a:t>
            </a:r>
          </a:p>
          <a:p>
            <a:pPr algn="ctr">
              <a:lnSpc>
                <a:spcPts val="1349"/>
              </a:lnSpc>
            </a:pPr>
            <a:r>
              <a:rPr lang="en-US" sz="1199" spc="8">
                <a:solidFill>
                  <a:srgbClr val="000000"/>
                </a:solidFill>
                <a:latin typeface="Open Sans Hebrew Condensed"/>
                <a:ea typeface="Open Sans Hebrew Condensed"/>
                <a:cs typeface="Open Sans Hebrew Condensed"/>
                <a:sym typeface="Open Sans Hebrew Condensed"/>
              </a:rPr>
              <a:t>qui peuvent nous impacter.</a:t>
            </a:r>
          </a:p>
        </p:txBody>
      </p:sp>
      <p:sp>
        <p:nvSpPr>
          <p:cNvPr name="TextBox 35" id="35"/>
          <p:cNvSpPr txBox="true"/>
          <p:nvPr/>
        </p:nvSpPr>
        <p:spPr>
          <a:xfrm rot="0">
            <a:off x="1993173" y="6203232"/>
            <a:ext cx="3142840" cy="1182319"/>
          </a:xfrm>
          <a:prstGeom prst="rect">
            <a:avLst/>
          </a:prstGeom>
        </p:spPr>
        <p:txBody>
          <a:bodyPr anchor="t" rtlCol="false" tIns="0" lIns="0" bIns="0" rIns="0">
            <a:spAutoFit/>
          </a:bodyPr>
          <a:lstStyle/>
          <a:p>
            <a:pPr algn="ctr">
              <a:lnSpc>
                <a:spcPts val="2726"/>
              </a:lnSpc>
            </a:pPr>
            <a:r>
              <a:rPr lang="en-US" sz="1199" spc="8">
                <a:solidFill>
                  <a:srgbClr val="000000"/>
                </a:solidFill>
                <a:latin typeface="Open Sans Hebrew Condensed"/>
                <a:ea typeface="Open Sans Hebrew Condensed"/>
                <a:cs typeface="Open Sans Hebrew Condensed"/>
                <a:sym typeface="Open Sans Hebrew Condensed"/>
              </a:rPr>
              <a:t>Rapprochez-vous du contact CGOS de votre établissement</a:t>
            </a:r>
          </a:p>
          <a:p>
            <a:pPr algn="ctr">
              <a:lnSpc>
                <a:spcPts val="599"/>
              </a:lnSpc>
            </a:pPr>
            <a:r>
              <a:rPr lang="en-US" sz="1199" spc="8">
                <a:solidFill>
                  <a:srgbClr val="000000"/>
                </a:solidFill>
                <a:latin typeface="Open Sans Hebrew Condensed"/>
                <a:ea typeface="Open Sans Hebrew Condensed"/>
                <a:cs typeface="Open Sans Hebrew Condensed"/>
                <a:sym typeface="Open Sans Hebrew Condensed"/>
              </a:rPr>
              <a:t>et/ou de l’assistant·e social·e du personnel, ou </a:t>
            </a:r>
          </a:p>
          <a:p>
            <a:pPr algn="ctr">
              <a:lnSpc>
                <a:spcPts val="2248"/>
              </a:lnSpc>
            </a:pPr>
            <a:r>
              <a:rPr lang="en-US" b="true" sz="1199" spc="8">
                <a:solidFill>
                  <a:srgbClr val="EB2030"/>
                </a:solidFill>
                <a:latin typeface="Open Sans Hebrew Condensed Bold"/>
                <a:ea typeface="Open Sans Hebrew Condensed Bold"/>
                <a:cs typeface="Open Sans Hebrew Condensed Bold"/>
                <a:sym typeface="Open Sans Hebrew Condensed Bold"/>
              </a:rPr>
              <a:t>d’un·e mandaté.e CGOS (coordonnées page 18)</a:t>
            </a:r>
          </a:p>
          <a:p>
            <a:pPr algn="ctr">
              <a:lnSpc>
                <a:spcPts val="599"/>
              </a:lnSpc>
            </a:pPr>
            <a:r>
              <a:rPr lang="en-US" sz="1199" spc="8">
                <a:solidFill>
                  <a:srgbClr val="000000"/>
                </a:solidFill>
                <a:latin typeface="Open Sans Hebrew Condensed"/>
                <a:ea typeface="Open Sans Hebrew Condensed"/>
                <a:cs typeface="Open Sans Hebrew Condensed"/>
                <a:sym typeface="Open Sans Hebrew Condensed"/>
              </a:rPr>
              <a:t>pour vous aider à constituer votre dossier. </a:t>
            </a:r>
          </a:p>
          <a:p>
            <a:pPr algn="ctr">
              <a:lnSpc>
                <a:spcPts val="2098"/>
              </a:lnSpc>
            </a:pPr>
            <a:r>
              <a:rPr lang="en-US" sz="1199" spc="8">
                <a:solidFill>
                  <a:srgbClr val="000000"/>
                </a:solidFill>
                <a:latin typeface="Open Sans Hebrew Condensed"/>
                <a:ea typeface="Open Sans Hebrew Condensed"/>
                <a:cs typeface="Open Sans Hebrew Condensed"/>
                <a:sym typeface="Open Sans Hebrew Condensed"/>
              </a:rPr>
              <a:t>Les dossiers sont présentés de manière anonyme</a:t>
            </a:r>
          </a:p>
          <a:p>
            <a:pPr algn="ctr">
              <a:lnSpc>
                <a:spcPts val="599"/>
              </a:lnSpc>
            </a:pPr>
            <a:r>
              <a:rPr lang="en-US" sz="1199" spc="8">
                <a:solidFill>
                  <a:srgbClr val="000000"/>
                </a:solidFill>
                <a:latin typeface="Open Sans Hebrew Condensed"/>
                <a:ea typeface="Open Sans Hebrew Condensed"/>
                <a:cs typeface="Open Sans Hebrew Condensed"/>
                <a:sym typeface="Open Sans Hebrew Condensed"/>
              </a:rPr>
              <a:t> pendant les commissions. </a:t>
            </a:r>
          </a:p>
        </p:txBody>
      </p:sp>
      <p:sp>
        <p:nvSpPr>
          <p:cNvPr name="TextBox 36" id="36"/>
          <p:cNvSpPr txBox="true"/>
          <p:nvPr/>
        </p:nvSpPr>
        <p:spPr>
          <a:xfrm rot="0">
            <a:off x="185204" y="2750601"/>
            <a:ext cx="4113238" cy="163716"/>
          </a:xfrm>
          <a:prstGeom prst="rect">
            <a:avLst/>
          </a:prstGeom>
        </p:spPr>
        <p:txBody>
          <a:bodyPr anchor="t" rtlCol="false" tIns="0" lIns="0" bIns="0" rIns="0">
            <a:spAutoFit/>
          </a:bodyPr>
          <a:lstStyle/>
          <a:p>
            <a:pPr algn="l">
              <a:lnSpc>
                <a:spcPts val="1199"/>
              </a:lnSpc>
            </a:pPr>
            <a:r>
              <a:rPr lang="en-US" sz="1199" spc="8">
                <a:solidFill>
                  <a:srgbClr val="000000"/>
                </a:solidFill>
                <a:latin typeface="Open Sans Hebrew Condensed"/>
                <a:ea typeface="Open Sans Hebrew Condensed"/>
                <a:cs typeface="Open Sans Hebrew Condensed"/>
                <a:sym typeface="Open Sans Hebrew Condensed"/>
              </a:rPr>
              <a:t>Incendies, inondations, situationsdramatiquesou catastrophes naturelles. </a:t>
            </a:r>
          </a:p>
        </p:txBody>
      </p:sp>
      <p:sp>
        <p:nvSpPr>
          <p:cNvPr name="TextBox 37" id="37"/>
          <p:cNvSpPr txBox="true"/>
          <p:nvPr/>
        </p:nvSpPr>
        <p:spPr>
          <a:xfrm rot="0">
            <a:off x="185204" y="2902896"/>
            <a:ext cx="5051946" cy="468316"/>
          </a:xfrm>
          <a:prstGeom prst="rect">
            <a:avLst/>
          </a:prstGeom>
        </p:spPr>
        <p:txBody>
          <a:bodyPr anchor="t" rtlCol="false" tIns="0" lIns="0" bIns="0" rIns="0">
            <a:spAutoFit/>
          </a:bodyPr>
          <a:lstStyle/>
          <a:p>
            <a:pPr algn="just">
              <a:lnSpc>
                <a:spcPts val="1199"/>
              </a:lnSpc>
            </a:pPr>
            <a:r>
              <a:rPr lang="en-US" sz="1199" spc="10">
                <a:solidFill>
                  <a:srgbClr val="000000"/>
                </a:solidFill>
                <a:latin typeface="Open Sans Hebrew Condensed"/>
                <a:ea typeface="Open Sans Hebrew Condensed"/>
                <a:cs typeface="Open Sans Hebrew Condensed"/>
                <a:sym typeface="Open Sans Hebrew Condensed"/>
              </a:rPr>
              <a:t>La demande doit être faite directement au CGOS Bourgogne Franche Comté puis l’agent doit envoyer dans les plus brefs délais un dossier complet pour une présentation à la commission régionale. </a:t>
            </a:r>
          </a:p>
        </p:txBody>
      </p:sp>
      <p:sp>
        <p:nvSpPr>
          <p:cNvPr name="TextBox 38" id="38"/>
          <p:cNvSpPr txBox="true"/>
          <p:nvPr/>
        </p:nvSpPr>
        <p:spPr>
          <a:xfrm rot="0">
            <a:off x="4956286" y="7025669"/>
            <a:ext cx="261156"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10</a:t>
            </a:r>
          </a:p>
        </p:txBody>
      </p:sp>
      <p:sp>
        <p:nvSpPr>
          <p:cNvPr name="TextBox 39" id="39"/>
          <p:cNvSpPr txBox="true"/>
          <p:nvPr/>
        </p:nvSpPr>
        <p:spPr>
          <a:xfrm rot="0">
            <a:off x="876519" y="5033591"/>
            <a:ext cx="197996" cy="275492"/>
          </a:xfrm>
          <a:prstGeom prst="rect">
            <a:avLst/>
          </a:prstGeom>
        </p:spPr>
        <p:txBody>
          <a:bodyPr anchor="t" rtlCol="false" tIns="0" lIns="0" bIns="0" rIns="0">
            <a:spAutoFit/>
          </a:bodyPr>
          <a:lstStyle/>
          <a:p>
            <a:pPr algn="ctr">
              <a:lnSpc>
                <a:spcPts val="1045"/>
              </a:lnSpc>
            </a:pPr>
            <a:r>
              <a:rPr lang="en-US" b="true" sz="784">
                <a:solidFill>
                  <a:srgbClr val="000000"/>
                </a:solidFill>
                <a:latin typeface="Open Sans Hebrew Condensed Bold"/>
                <a:ea typeface="Open Sans Hebrew Condensed Bold"/>
                <a:cs typeface="Open Sans Hebrew Condensed Bold"/>
                <a:sym typeface="Open Sans Hebrew Condensed Bold"/>
              </a:rPr>
              <a:t>22 Janv.</a:t>
            </a:r>
          </a:p>
        </p:txBody>
      </p:sp>
      <p:sp>
        <p:nvSpPr>
          <p:cNvPr name="TextBox 40" id="40"/>
          <p:cNvSpPr txBox="true"/>
          <p:nvPr/>
        </p:nvSpPr>
        <p:spPr>
          <a:xfrm rot="0">
            <a:off x="1210847" y="5033591"/>
            <a:ext cx="161077" cy="275492"/>
          </a:xfrm>
          <a:prstGeom prst="rect">
            <a:avLst/>
          </a:prstGeom>
        </p:spPr>
        <p:txBody>
          <a:bodyPr anchor="t" rtlCol="false" tIns="0" lIns="0" bIns="0" rIns="0">
            <a:spAutoFit/>
          </a:bodyPr>
          <a:lstStyle/>
          <a:p>
            <a:pPr algn="ctr">
              <a:lnSpc>
                <a:spcPts val="1045"/>
              </a:lnSpc>
            </a:pPr>
            <a:r>
              <a:rPr lang="en-US" b="true" sz="784">
                <a:solidFill>
                  <a:srgbClr val="000000"/>
                </a:solidFill>
                <a:latin typeface="Open Sans Hebrew Condensed Bold"/>
                <a:ea typeface="Open Sans Hebrew Condensed Bold"/>
                <a:cs typeface="Open Sans Hebrew Condensed Bold"/>
                <a:sym typeface="Open Sans Hebrew Condensed Bold"/>
              </a:rPr>
              <a:t>25 Fév.</a:t>
            </a:r>
          </a:p>
        </p:txBody>
      </p:sp>
      <p:sp>
        <p:nvSpPr>
          <p:cNvPr name="TextBox 41" id="41"/>
          <p:cNvSpPr txBox="true"/>
          <p:nvPr/>
        </p:nvSpPr>
        <p:spPr>
          <a:xfrm rot="0">
            <a:off x="1508979" y="5033591"/>
            <a:ext cx="199387" cy="275492"/>
          </a:xfrm>
          <a:prstGeom prst="rect">
            <a:avLst/>
          </a:prstGeom>
        </p:spPr>
        <p:txBody>
          <a:bodyPr anchor="t" rtlCol="false" tIns="0" lIns="0" bIns="0" rIns="0">
            <a:spAutoFit/>
          </a:bodyPr>
          <a:lstStyle/>
          <a:p>
            <a:pPr algn="ctr">
              <a:lnSpc>
                <a:spcPts val="1045"/>
              </a:lnSpc>
            </a:pPr>
            <a:r>
              <a:rPr lang="en-US" b="true" sz="784">
                <a:solidFill>
                  <a:srgbClr val="000000"/>
                </a:solidFill>
                <a:latin typeface="Open Sans Hebrew Condensed Bold"/>
                <a:ea typeface="Open Sans Hebrew Condensed Bold"/>
                <a:cs typeface="Open Sans Hebrew Condensed Bold"/>
                <a:sym typeface="Open Sans Hebrew Condensed Bold"/>
              </a:rPr>
              <a:t>26 Mars</a:t>
            </a:r>
          </a:p>
        </p:txBody>
      </p:sp>
      <p:sp>
        <p:nvSpPr>
          <p:cNvPr name="TextBox 42" id="42"/>
          <p:cNvSpPr txBox="true"/>
          <p:nvPr/>
        </p:nvSpPr>
        <p:spPr>
          <a:xfrm rot="0">
            <a:off x="1844602" y="5033591"/>
            <a:ext cx="182718" cy="275492"/>
          </a:xfrm>
          <a:prstGeom prst="rect">
            <a:avLst/>
          </a:prstGeom>
        </p:spPr>
        <p:txBody>
          <a:bodyPr anchor="t" rtlCol="false" tIns="0" lIns="0" bIns="0" rIns="0">
            <a:spAutoFit/>
          </a:bodyPr>
          <a:lstStyle/>
          <a:p>
            <a:pPr algn="ctr">
              <a:lnSpc>
                <a:spcPts val="1045"/>
              </a:lnSpc>
            </a:pPr>
            <a:r>
              <a:rPr lang="en-US" b="true" sz="784">
                <a:solidFill>
                  <a:srgbClr val="000000"/>
                </a:solidFill>
                <a:latin typeface="Open Sans Hebrew Condensed Bold"/>
                <a:ea typeface="Open Sans Hebrew Condensed Bold"/>
                <a:cs typeface="Open Sans Hebrew Condensed Bold"/>
                <a:sym typeface="Open Sans Hebrew Condensed Bold"/>
              </a:rPr>
              <a:t>23 Avril</a:t>
            </a:r>
          </a:p>
        </p:txBody>
      </p:sp>
      <p:sp>
        <p:nvSpPr>
          <p:cNvPr name="TextBox 43" id="43"/>
          <p:cNvSpPr txBox="true"/>
          <p:nvPr/>
        </p:nvSpPr>
        <p:spPr>
          <a:xfrm rot="0">
            <a:off x="2163870" y="5033591"/>
            <a:ext cx="151752" cy="275492"/>
          </a:xfrm>
          <a:prstGeom prst="rect">
            <a:avLst/>
          </a:prstGeom>
        </p:spPr>
        <p:txBody>
          <a:bodyPr anchor="t" rtlCol="false" tIns="0" lIns="0" bIns="0" rIns="0">
            <a:spAutoFit/>
          </a:bodyPr>
          <a:lstStyle/>
          <a:p>
            <a:pPr algn="ctr">
              <a:lnSpc>
                <a:spcPts val="1045"/>
              </a:lnSpc>
            </a:pPr>
            <a:r>
              <a:rPr lang="en-US" b="true" sz="784">
                <a:solidFill>
                  <a:srgbClr val="000000"/>
                </a:solidFill>
                <a:latin typeface="Open Sans Hebrew Condensed Bold"/>
                <a:ea typeface="Open Sans Hebrew Condensed Bold"/>
                <a:cs typeface="Open Sans Hebrew Condensed Bold"/>
                <a:sym typeface="Open Sans Hebrew Condensed Bold"/>
              </a:rPr>
              <a:t>28 Mai</a:t>
            </a:r>
          </a:p>
        </p:txBody>
      </p:sp>
      <p:sp>
        <p:nvSpPr>
          <p:cNvPr name="TextBox 44" id="44"/>
          <p:cNvSpPr txBox="true"/>
          <p:nvPr/>
        </p:nvSpPr>
        <p:spPr>
          <a:xfrm rot="0">
            <a:off x="2452792" y="5033591"/>
            <a:ext cx="153934" cy="275492"/>
          </a:xfrm>
          <a:prstGeom prst="rect">
            <a:avLst/>
          </a:prstGeom>
        </p:spPr>
        <p:txBody>
          <a:bodyPr anchor="t" rtlCol="false" tIns="0" lIns="0" bIns="0" rIns="0">
            <a:spAutoFit/>
          </a:bodyPr>
          <a:lstStyle/>
          <a:p>
            <a:pPr algn="ctr">
              <a:lnSpc>
                <a:spcPts val="1045"/>
              </a:lnSpc>
            </a:pPr>
            <a:r>
              <a:rPr lang="en-US" b="true" sz="784">
                <a:solidFill>
                  <a:srgbClr val="000000"/>
                </a:solidFill>
                <a:latin typeface="Open Sans Hebrew Condensed Bold"/>
                <a:ea typeface="Open Sans Hebrew Condensed Bold"/>
                <a:cs typeface="Open Sans Hebrew Condensed Bold"/>
                <a:sym typeface="Open Sans Hebrew Condensed Bold"/>
              </a:rPr>
              <a:t>25 Juin</a:t>
            </a:r>
          </a:p>
        </p:txBody>
      </p:sp>
      <p:sp>
        <p:nvSpPr>
          <p:cNvPr name="TextBox 45" id="45"/>
          <p:cNvSpPr txBox="true"/>
          <p:nvPr/>
        </p:nvSpPr>
        <p:spPr>
          <a:xfrm rot="0">
            <a:off x="2743914" y="5033591"/>
            <a:ext cx="230648" cy="275492"/>
          </a:xfrm>
          <a:prstGeom prst="rect">
            <a:avLst/>
          </a:prstGeom>
        </p:spPr>
        <p:txBody>
          <a:bodyPr anchor="t" rtlCol="false" tIns="0" lIns="0" bIns="0" rIns="0">
            <a:spAutoFit/>
          </a:bodyPr>
          <a:lstStyle/>
          <a:p>
            <a:pPr algn="ctr">
              <a:lnSpc>
                <a:spcPts val="1045"/>
              </a:lnSpc>
            </a:pPr>
            <a:r>
              <a:rPr lang="en-US" b="true" sz="784">
                <a:solidFill>
                  <a:srgbClr val="000000"/>
                </a:solidFill>
                <a:latin typeface="Open Sans Hebrew Condensed Bold"/>
                <a:ea typeface="Open Sans Hebrew Condensed Bold"/>
                <a:cs typeface="Open Sans Hebrew Condensed Bold"/>
                <a:sym typeface="Open Sans Hebrew Condensed Bold"/>
              </a:rPr>
              <a:t>30 Juillet</a:t>
            </a:r>
          </a:p>
        </p:txBody>
      </p:sp>
      <p:sp>
        <p:nvSpPr>
          <p:cNvPr name="TextBox 46" id="46"/>
          <p:cNvSpPr txBox="true"/>
          <p:nvPr/>
        </p:nvSpPr>
        <p:spPr>
          <a:xfrm rot="0">
            <a:off x="3110160" y="5033591"/>
            <a:ext cx="188966" cy="275492"/>
          </a:xfrm>
          <a:prstGeom prst="rect">
            <a:avLst/>
          </a:prstGeom>
        </p:spPr>
        <p:txBody>
          <a:bodyPr anchor="t" rtlCol="false" tIns="0" lIns="0" bIns="0" rIns="0">
            <a:spAutoFit/>
          </a:bodyPr>
          <a:lstStyle/>
          <a:p>
            <a:pPr algn="ctr">
              <a:lnSpc>
                <a:spcPts val="1045"/>
              </a:lnSpc>
            </a:pPr>
            <a:r>
              <a:rPr lang="en-US" b="true" sz="784">
                <a:solidFill>
                  <a:srgbClr val="000000"/>
                </a:solidFill>
                <a:latin typeface="Open Sans Hebrew Condensed Bold"/>
                <a:ea typeface="Open Sans Hebrew Condensed Bold"/>
                <a:cs typeface="Open Sans Hebrew Condensed Bold"/>
                <a:sym typeface="Open Sans Hebrew Condensed Bold"/>
              </a:rPr>
              <a:t>27 Août</a:t>
            </a:r>
          </a:p>
        </p:txBody>
      </p:sp>
      <p:sp>
        <p:nvSpPr>
          <p:cNvPr name="TextBox 47" id="47"/>
          <p:cNvSpPr txBox="true"/>
          <p:nvPr/>
        </p:nvSpPr>
        <p:spPr>
          <a:xfrm rot="0">
            <a:off x="3435534" y="5033591"/>
            <a:ext cx="199539" cy="275492"/>
          </a:xfrm>
          <a:prstGeom prst="rect">
            <a:avLst/>
          </a:prstGeom>
        </p:spPr>
        <p:txBody>
          <a:bodyPr anchor="t" rtlCol="false" tIns="0" lIns="0" bIns="0" rIns="0">
            <a:spAutoFit/>
          </a:bodyPr>
          <a:lstStyle/>
          <a:p>
            <a:pPr algn="ctr">
              <a:lnSpc>
                <a:spcPts val="1045"/>
              </a:lnSpc>
            </a:pPr>
            <a:r>
              <a:rPr lang="en-US" b="true" sz="784">
                <a:solidFill>
                  <a:srgbClr val="000000"/>
                </a:solidFill>
                <a:latin typeface="Open Sans Hebrew Condensed Bold"/>
                <a:ea typeface="Open Sans Hebrew Condensed Bold"/>
                <a:cs typeface="Open Sans Hebrew Condensed Bold"/>
                <a:sym typeface="Open Sans Hebrew Condensed Bold"/>
              </a:rPr>
              <a:t>24 Sept.</a:t>
            </a:r>
          </a:p>
        </p:txBody>
      </p:sp>
      <p:sp>
        <p:nvSpPr>
          <p:cNvPr name="TextBox 48" id="48"/>
          <p:cNvSpPr txBox="true"/>
          <p:nvPr/>
        </p:nvSpPr>
        <p:spPr>
          <a:xfrm rot="0">
            <a:off x="3771281" y="5033591"/>
            <a:ext cx="158601" cy="275492"/>
          </a:xfrm>
          <a:prstGeom prst="rect">
            <a:avLst/>
          </a:prstGeom>
        </p:spPr>
        <p:txBody>
          <a:bodyPr anchor="t" rtlCol="false" tIns="0" lIns="0" bIns="0" rIns="0">
            <a:spAutoFit/>
          </a:bodyPr>
          <a:lstStyle/>
          <a:p>
            <a:pPr algn="ctr">
              <a:lnSpc>
                <a:spcPts val="1045"/>
              </a:lnSpc>
            </a:pPr>
            <a:r>
              <a:rPr lang="en-US" b="true" sz="784">
                <a:solidFill>
                  <a:srgbClr val="000000"/>
                </a:solidFill>
                <a:latin typeface="Open Sans Hebrew Condensed Bold"/>
                <a:ea typeface="Open Sans Hebrew Condensed Bold"/>
                <a:cs typeface="Open Sans Hebrew Condensed Bold"/>
                <a:sym typeface="Open Sans Hebrew Condensed Bold"/>
              </a:rPr>
              <a:t>21 Oct.</a:t>
            </a:r>
          </a:p>
        </p:txBody>
      </p:sp>
      <p:sp>
        <p:nvSpPr>
          <p:cNvPr name="TextBox 49" id="49"/>
          <p:cNvSpPr txBox="true"/>
          <p:nvPr/>
        </p:nvSpPr>
        <p:spPr>
          <a:xfrm rot="0">
            <a:off x="4066946" y="5033591"/>
            <a:ext cx="186585" cy="275492"/>
          </a:xfrm>
          <a:prstGeom prst="rect">
            <a:avLst/>
          </a:prstGeom>
        </p:spPr>
        <p:txBody>
          <a:bodyPr anchor="t" rtlCol="false" tIns="0" lIns="0" bIns="0" rIns="0">
            <a:spAutoFit/>
          </a:bodyPr>
          <a:lstStyle/>
          <a:p>
            <a:pPr algn="ctr">
              <a:lnSpc>
                <a:spcPts val="1045"/>
              </a:lnSpc>
            </a:pPr>
            <a:r>
              <a:rPr lang="en-US" b="true" sz="784">
                <a:solidFill>
                  <a:srgbClr val="000000"/>
                </a:solidFill>
                <a:latin typeface="Open Sans Hebrew Condensed Bold"/>
                <a:ea typeface="Open Sans Hebrew Condensed Bold"/>
                <a:cs typeface="Open Sans Hebrew Condensed Bold"/>
                <a:sym typeface="Open Sans Hebrew Condensed Bold"/>
              </a:rPr>
              <a:t>19 Nov.</a:t>
            </a:r>
          </a:p>
        </p:txBody>
      </p:sp>
      <p:sp>
        <p:nvSpPr>
          <p:cNvPr name="TextBox 50" id="50"/>
          <p:cNvSpPr txBox="true"/>
          <p:nvPr/>
        </p:nvSpPr>
        <p:spPr>
          <a:xfrm rot="0">
            <a:off x="4389987" y="5033591"/>
            <a:ext cx="168621" cy="275492"/>
          </a:xfrm>
          <a:prstGeom prst="rect">
            <a:avLst/>
          </a:prstGeom>
        </p:spPr>
        <p:txBody>
          <a:bodyPr anchor="t" rtlCol="false" tIns="0" lIns="0" bIns="0" rIns="0">
            <a:spAutoFit/>
          </a:bodyPr>
          <a:lstStyle/>
          <a:p>
            <a:pPr algn="ctr">
              <a:lnSpc>
                <a:spcPts val="1045"/>
              </a:lnSpc>
            </a:pPr>
            <a:r>
              <a:rPr lang="en-US" b="true" sz="784">
                <a:solidFill>
                  <a:srgbClr val="000000"/>
                </a:solidFill>
                <a:latin typeface="Open Sans Hebrew Condensed Bold"/>
                <a:ea typeface="Open Sans Hebrew Condensed Bold"/>
                <a:cs typeface="Open Sans Hebrew Condensed Bold"/>
                <a:sym typeface="Open Sans Hebrew Condensed Bold"/>
              </a:rPr>
              <a:t>17 Déc.</a:t>
            </a:r>
          </a:p>
        </p:txBody>
      </p:sp>
      <p:sp>
        <p:nvSpPr>
          <p:cNvPr name="TextBox 51" id="51"/>
          <p:cNvSpPr txBox="true"/>
          <p:nvPr/>
        </p:nvSpPr>
        <p:spPr>
          <a:xfrm rot="0">
            <a:off x="1077335" y="4595841"/>
            <a:ext cx="968702" cy="328984"/>
          </a:xfrm>
          <a:prstGeom prst="rect">
            <a:avLst/>
          </a:prstGeom>
        </p:spPr>
        <p:txBody>
          <a:bodyPr anchor="t" rtlCol="false" tIns="0" lIns="0" bIns="0" rIns="0">
            <a:spAutoFit/>
          </a:bodyPr>
          <a:lstStyle/>
          <a:p>
            <a:pPr algn="l">
              <a:lnSpc>
                <a:spcPts val="1249"/>
              </a:lnSpc>
            </a:pPr>
            <a:r>
              <a:rPr lang="en-US" sz="1176" spc="10">
                <a:solidFill>
                  <a:srgbClr val="000000"/>
                </a:solidFill>
                <a:latin typeface="Fredoka"/>
                <a:ea typeface="Fredoka"/>
                <a:cs typeface="Fredoka"/>
                <a:sym typeface="Fredoka"/>
              </a:rPr>
              <a:t>Dates des commissions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5403"/>
            <a:ext cx="5321303" cy="7531103"/>
            <a:chOff x="0" y="0"/>
            <a:chExt cx="7095071" cy="10041471"/>
          </a:xfrm>
        </p:grpSpPr>
        <p:sp>
          <p:nvSpPr>
            <p:cNvPr name="Freeform 3" id="3"/>
            <p:cNvSpPr/>
            <p:nvPr/>
          </p:nvSpPr>
          <p:spPr>
            <a:xfrm flipH="false" flipV="false" rot="0">
              <a:off x="0" y="0"/>
              <a:ext cx="7095109" cy="10041509"/>
            </a:xfrm>
            <a:custGeom>
              <a:avLst/>
              <a:gdLst/>
              <a:ahLst/>
              <a:cxnLst/>
              <a:rect r="r" b="b" t="t" l="l"/>
              <a:pathLst>
                <a:path h="10041509" w="7095109">
                  <a:moveTo>
                    <a:pt x="0" y="0"/>
                  </a:moveTo>
                  <a:lnTo>
                    <a:pt x="7095109" y="0"/>
                  </a:lnTo>
                  <a:lnTo>
                    <a:pt x="7095109" y="10041509"/>
                  </a:lnTo>
                  <a:lnTo>
                    <a:pt x="0" y="10041509"/>
                  </a:lnTo>
                  <a:lnTo>
                    <a:pt x="0" y="0"/>
                  </a:lnTo>
                  <a:close/>
                </a:path>
              </a:pathLst>
            </a:custGeom>
            <a:blipFill>
              <a:blip r:embed="rId2"/>
              <a:stretch>
                <a:fillRect l="0" t="0" r="0" b="0"/>
              </a:stretch>
            </a:blipFill>
          </p:spPr>
        </p:sp>
      </p:grpSp>
      <p:grpSp>
        <p:nvGrpSpPr>
          <p:cNvPr name="Group 4" id="4"/>
          <p:cNvGrpSpPr/>
          <p:nvPr/>
        </p:nvGrpSpPr>
        <p:grpSpPr>
          <a:xfrm rot="0">
            <a:off x="194862" y="3032446"/>
            <a:ext cx="504568" cy="638204"/>
            <a:chOff x="0" y="0"/>
            <a:chExt cx="504571" cy="638200"/>
          </a:xfrm>
        </p:grpSpPr>
        <p:sp>
          <p:nvSpPr>
            <p:cNvPr name="Freeform 5" id="5"/>
            <p:cNvSpPr/>
            <p:nvPr/>
          </p:nvSpPr>
          <p:spPr>
            <a:xfrm flipH="false" flipV="false" rot="0">
              <a:off x="63501" y="63500"/>
              <a:ext cx="377576" cy="142112"/>
            </a:xfrm>
            <a:custGeom>
              <a:avLst/>
              <a:gdLst/>
              <a:ahLst/>
              <a:cxnLst/>
              <a:rect r="r" b="b" t="t" l="l"/>
              <a:pathLst>
                <a:path h="142112" w="377576">
                  <a:moveTo>
                    <a:pt x="0" y="142112"/>
                  </a:moveTo>
                  <a:lnTo>
                    <a:pt x="377575" y="142112"/>
                  </a:lnTo>
                  <a:lnTo>
                    <a:pt x="377575" y="0"/>
                  </a:lnTo>
                  <a:lnTo>
                    <a:pt x="0" y="0"/>
                  </a:lnTo>
                  <a:close/>
                </a:path>
              </a:pathLst>
            </a:custGeom>
            <a:solidFill>
              <a:srgbClr val="000000">
                <a:alpha val="0"/>
              </a:srgbClr>
            </a:solidFill>
          </p:spPr>
        </p:sp>
        <p:sp>
          <p:nvSpPr>
            <p:cNvPr name="Freeform 6" id="6"/>
            <p:cNvSpPr/>
            <p:nvPr/>
          </p:nvSpPr>
          <p:spPr>
            <a:xfrm flipH="false" flipV="false" rot="0">
              <a:off x="63501" y="242823"/>
              <a:ext cx="377576" cy="142112"/>
            </a:xfrm>
            <a:custGeom>
              <a:avLst/>
              <a:gdLst/>
              <a:ahLst/>
              <a:cxnLst/>
              <a:rect r="r" b="b" t="t" l="l"/>
              <a:pathLst>
                <a:path h="142112" w="377576">
                  <a:moveTo>
                    <a:pt x="0" y="142112"/>
                  </a:moveTo>
                  <a:lnTo>
                    <a:pt x="377575" y="142112"/>
                  </a:lnTo>
                  <a:lnTo>
                    <a:pt x="377575" y="0"/>
                  </a:lnTo>
                  <a:lnTo>
                    <a:pt x="0" y="0"/>
                  </a:lnTo>
                  <a:close/>
                </a:path>
              </a:pathLst>
            </a:custGeom>
            <a:solidFill>
              <a:srgbClr val="000000">
                <a:alpha val="0"/>
              </a:srgbClr>
            </a:solidFill>
          </p:spPr>
        </p:sp>
        <p:sp>
          <p:nvSpPr>
            <p:cNvPr name="Freeform 7" id="7"/>
            <p:cNvSpPr/>
            <p:nvPr/>
          </p:nvSpPr>
          <p:spPr>
            <a:xfrm flipH="false" flipV="false" rot="0">
              <a:off x="63501" y="432560"/>
              <a:ext cx="377576" cy="142112"/>
            </a:xfrm>
            <a:custGeom>
              <a:avLst/>
              <a:gdLst/>
              <a:ahLst/>
              <a:cxnLst/>
              <a:rect r="r" b="b" t="t" l="l"/>
              <a:pathLst>
                <a:path h="142112" w="377576">
                  <a:moveTo>
                    <a:pt x="0" y="142112"/>
                  </a:moveTo>
                  <a:lnTo>
                    <a:pt x="377575" y="142112"/>
                  </a:lnTo>
                  <a:lnTo>
                    <a:pt x="377575" y="0"/>
                  </a:lnTo>
                  <a:lnTo>
                    <a:pt x="0" y="0"/>
                  </a:lnTo>
                  <a:close/>
                </a:path>
              </a:pathLst>
            </a:custGeom>
            <a:solidFill>
              <a:srgbClr val="000000">
                <a:alpha val="0"/>
              </a:srgbClr>
            </a:solidFill>
          </p:spPr>
        </p:sp>
      </p:grpSp>
      <p:grpSp>
        <p:nvGrpSpPr>
          <p:cNvPr name="Group 8" id="8"/>
          <p:cNvGrpSpPr/>
          <p:nvPr/>
        </p:nvGrpSpPr>
        <p:grpSpPr>
          <a:xfrm rot="0">
            <a:off x="2168080" y="6677120"/>
            <a:ext cx="276987" cy="283007"/>
            <a:chOff x="0" y="0"/>
            <a:chExt cx="276987" cy="283007"/>
          </a:xfrm>
        </p:grpSpPr>
        <p:sp>
          <p:nvSpPr>
            <p:cNvPr name="Freeform 9" id="9"/>
            <p:cNvSpPr/>
            <p:nvPr/>
          </p:nvSpPr>
          <p:spPr>
            <a:xfrm flipH="false" flipV="false" rot="0">
              <a:off x="0" y="0"/>
              <a:ext cx="276983" cy="282958"/>
            </a:xfrm>
            <a:custGeom>
              <a:avLst/>
              <a:gdLst/>
              <a:ahLst/>
              <a:cxnLst/>
              <a:rect r="r" b="b" t="t" l="l"/>
              <a:pathLst>
                <a:path h="282958" w="276983">
                  <a:moveTo>
                    <a:pt x="0" y="282958"/>
                  </a:moveTo>
                  <a:lnTo>
                    <a:pt x="276983" y="282958"/>
                  </a:lnTo>
                  <a:lnTo>
                    <a:pt x="276983" y="0"/>
                  </a:lnTo>
                  <a:lnTo>
                    <a:pt x="0" y="0"/>
                  </a:lnTo>
                  <a:close/>
                </a:path>
              </a:pathLst>
            </a:custGeom>
            <a:solidFill>
              <a:srgbClr val="000000">
                <a:alpha val="0"/>
              </a:srgbClr>
            </a:solidFill>
          </p:spPr>
        </p:sp>
      </p:grpSp>
      <p:grpSp>
        <p:nvGrpSpPr>
          <p:cNvPr name="Group 10" id="10"/>
          <p:cNvGrpSpPr/>
          <p:nvPr/>
        </p:nvGrpSpPr>
        <p:grpSpPr>
          <a:xfrm rot="0">
            <a:off x="107080" y="1955711"/>
            <a:ext cx="3178264" cy="679352"/>
            <a:chOff x="0" y="0"/>
            <a:chExt cx="3178264" cy="679348"/>
          </a:xfrm>
        </p:grpSpPr>
        <p:sp>
          <p:nvSpPr>
            <p:cNvPr name="Freeform 11" id="11"/>
            <p:cNvSpPr/>
            <p:nvPr/>
          </p:nvSpPr>
          <p:spPr>
            <a:xfrm flipH="false" flipV="false" rot="0">
              <a:off x="0" y="0"/>
              <a:ext cx="3178298" cy="679317"/>
            </a:xfrm>
            <a:custGeom>
              <a:avLst/>
              <a:gdLst/>
              <a:ahLst/>
              <a:cxnLst/>
              <a:rect r="r" b="b" t="t" l="l"/>
              <a:pathLst>
                <a:path h="679317" w="3178298">
                  <a:moveTo>
                    <a:pt x="0" y="679317"/>
                  </a:moveTo>
                  <a:lnTo>
                    <a:pt x="3178298" y="679317"/>
                  </a:lnTo>
                  <a:lnTo>
                    <a:pt x="3178298" y="0"/>
                  </a:lnTo>
                  <a:lnTo>
                    <a:pt x="0" y="0"/>
                  </a:lnTo>
                  <a:close/>
                </a:path>
              </a:pathLst>
            </a:custGeom>
            <a:solidFill>
              <a:srgbClr val="000000">
                <a:alpha val="0"/>
              </a:srgbClr>
            </a:solidFill>
          </p:spPr>
        </p:sp>
      </p:grpSp>
      <p:grpSp>
        <p:nvGrpSpPr>
          <p:cNvPr name="Group 12" id="12"/>
          <p:cNvGrpSpPr/>
          <p:nvPr/>
        </p:nvGrpSpPr>
        <p:grpSpPr>
          <a:xfrm rot="0">
            <a:off x="1779584" y="190719"/>
            <a:ext cx="3149098" cy="1545917"/>
            <a:chOff x="0" y="0"/>
            <a:chExt cx="3149092" cy="1545920"/>
          </a:xfrm>
        </p:grpSpPr>
        <p:sp>
          <p:nvSpPr>
            <p:cNvPr name="Freeform 13" id="13"/>
            <p:cNvSpPr/>
            <p:nvPr/>
          </p:nvSpPr>
          <p:spPr>
            <a:xfrm flipH="false" flipV="false" rot="0">
              <a:off x="0" y="0"/>
              <a:ext cx="3149088" cy="1545971"/>
            </a:xfrm>
            <a:custGeom>
              <a:avLst/>
              <a:gdLst/>
              <a:ahLst/>
              <a:cxnLst/>
              <a:rect r="r" b="b" t="t" l="l"/>
              <a:pathLst>
                <a:path h="1545971" w="3149088">
                  <a:moveTo>
                    <a:pt x="0" y="1545971"/>
                  </a:moveTo>
                  <a:lnTo>
                    <a:pt x="3149088" y="1545971"/>
                  </a:lnTo>
                  <a:lnTo>
                    <a:pt x="3149088" y="0"/>
                  </a:lnTo>
                  <a:lnTo>
                    <a:pt x="0" y="0"/>
                  </a:lnTo>
                  <a:close/>
                </a:path>
              </a:pathLst>
            </a:custGeom>
            <a:solidFill>
              <a:srgbClr val="000000">
                <a:alpha val="0"/>
              </a:srgbClr>
            </a:solidFill>
          </p:spPr>
        </p:sp>
      </p:grpSp>
      <p:grpSp>
        <p:nvGrpSpPr>
          <p:cNvPr name="Group 14" id="14"/>
          <p:cNvGrpSpPr/>
          <p:nvPr/>
        </p:nvGrpSpPr>
        <p:grpSpPr>
          <a:xfrm rot="0">
            <a:off x="3343951" y="5370795"/>
            <a:ext cx="1961178" cy="2141258"/>
            <a:chOff x="0" y="0"/>
            <a:chExt cx="1961172" cy="2141258"/>
          </a:xfrm>
        </p:grpSpPr>
        <p:sp>
          <p:nvSpPr>
            <p:cNvPr name="Freeform 15" id="15"/>
            <p:cNvSpPr/>
            <p:nvPr/>
          </p:nvSpPr>
          <p:spPr>
            <a:xfrm flipH="false" flipV="false" rot="0">
              <a:off x="63500" y="63500"/>
              <a:ext cx="1649979" cy="1938404"/>
            </a:xfrm>
            <a:custGeom>
              <a:avLst/>
              <a:gdLst/>
              <a:ahLst/>
              <a:cxnLst/>
              <a:rect r="r" b="b" t="t" l="l"/>
              <a:pathLst>
                <a:path h="1938404" w="1649979">
                  <a:moveTo>
                    <a:pt x="0" y="1938404"/>
                  </a:moveTo>
                  <a:lnTo>
                    <a:pt x="1649979" y="1938404"/>
                  </a:lnTo>
                  <a:lnTo>
                    <a:pt x="1649979" y="0"/>
                  </a:lnTo>
                  <a:lnTo>
                    <a:pt x="0" y="0"/>
                  </a:lnTo>
                  <a:close/>
                </a:path>
              </a:pathLst>
            </a:custGeom>
            <a:solidFill>
              <a:srgbClr val="000000">
                <a:alpha val="0"/>
              </a:srgbClr>
            </a:solidFill>
          </p:spPr>
        </p:sp>
        <p:sp>
          <p:nvSpPr>
            <p:cNvPr name="Freeform 16" id="16"/>
            <p:cNvSpPr/>
            <p:nvPr/>
          </p:nvSpPr>
          <p:spPr>
            <a:xfrm flipH="false" flipV="false" rot="0">
              <a:off x="1512311" y="1629667"/>
              <a:ext cx="385317" cy="448057"/>
            </a:xfrm>
            <a:custGeom>
              <a:avLst/>
              <a:gdLst/>
              <a:ahLst/>
              <a:cxnLst/>
              <a:rect r="r" b="b" t="t" l="l"/>
              <a:pathLst>
                <a:path h="448057" w="385317">
                  <a:moveTo>
                    <a:pt x="0" y="448057"/>
                  </a:moveTo>
                  <a:lnTo>
                    <a:pt x="385317" y="448057"/>
                  </a:lnTo>
                  <a:lnTo>
                    <a:pt x="385317" y="0"/>
                  </a:lnTo>
                  <a:lnTo>
                    <a:pt x="0" y="0"/>
                  </a:lnTo>
                  <a:close/>
                </a:path>
              </a:pathLst>
            </a:custGeom>
            <a:solidFill>
              <a:srgbClr val="000000">
                <a:alpha val="0"/>
              </a:srgbClr>
            </a:solidFill>
          </p:spPr>
        </p:sp>
      </p:grpSp>
      <p:sp>
        <p:nvSpPr>
          <p:cNvPr name="TextBox 17" id="17"/>
          <p:cNvSpPr txBox="true"/>
          <p:nvPr/>
        </p:nvSpPr>
        <p:spPr>
          <a:xfrm rot="0">
            <a:off x="1839478" y="5621636"/>
            <a:ext cx="2287172" cy="187585"/>
          </a:xfrm>
          <a:prstGeom prst="rect">
            <a:avLst/>
          </a:prstGeom>
        </p:spPr>
        <p:txBody>
          <a:bodyPr anchor="t" rtlCol="false" tIns="0" lIns="0" bIns="0" rIns="0">
            <a:spAutoFit/>
          </a:bodyPr>
          <a:lstStyle/>
          <a:p>
            <a:pPr algn="l">
              <a:lnSpc>
                <a:spcPts val="1329"/>
              </a:lnSpc>
            </a:pPr>
            <a:r>
              <a:rPr lang="en-US" b="true" sz="1253" spc="8">
                <a:solidFill>
                  <a:srgbClr val="000000"/>
                </a:solidFill>
                <a:latin typeface="Open Sans Hebrew Condensed Bold"/>
                <a:ea typeface="Open Sans Hebrew Condensed Bold"/>
                <a:cs typeface="Open Sans Hebrew Condensed Bold"/>
                <a:sym typeface="Open Sans Hebrew Condensed Bold"/>
              </a:rPr>
              <a:t> </a:t>
            </a:r>
            <a:r>
              <a:rPr lang="en-US" sz="1253" spc="8">
                <a:solidFill>
                  <a:srgbClr val="EB1922"/>
                </a:solidFill>
                <a:latin typeface="Open Sans Hebrew Condensed"/>
                <a:ea typeface="Open Sans Hebrew Condensed"/>
                <a:cs typeface="Open Sans Hebrew Condensed"/>
                <a:sym typeface="Open Sans Hebrew Condensed"/>
              </a:rPr>
              <a:t>Non cumulable l’année du départ à la</a:t>
            </a:r>
          </a:p>
        </p:txBody>
      </p:sp>
      <p:sp>
        <p:nvSpPr>
          <p:cNvPr name="TextBox 18" id="18"/>
          <p:cNvSpPr txBox="true"/>
          <p:nvPr/>
        </p:nvSpPr>
        <p:spPr>
          <a:xfrm rot="0">
            <a:off x="1966912" y="5792981"/>
            <a:ext cx="1732483" cy="695592"/>
          </a:xfrm>
          <a:prstGeom prst="rect">
            <a:avLst/>
          </a:prstGeom>
        </p:spPr>
        <p:txBody>
          <a:bodyPr anchor="t" rtlCol="false" tIns="0" lIns="0" bIns="0" rIns="0">
            <a:spAutoFit/>
          </a:bodyPr>
          <a:lstStyle/>
          <a:p>
            <a:pPr algn="l">
              <a:lnSpc>
                <a:spcPts val="1329"/>
              </a:lnSpc>
            </a:pPr>
            <a:r>
              <a:rPr lang="en-US" sz="1253" spc="8">
                <a:solidFill>
                  <a:srgbClr val="EB1922"/>
                </a:solidFill>
                <a:latin typeface="Open Sans Hebrew Condensed"/>
                <a:ea typeface="Open Sans Hebrew Condensed"/>
                <a:cs typeface="Open Sans Hebrew Condensed"/>
                <a:sym typeface="Open Sans Hebrew Condensed"/>
              </a:rPr>
              <a:t>retraite </a:t>
            </a:r>
            <a:r>
              <a:rPr lang="en-US" sz="1253" spc="8">
                <a:solidFill>
                  <a:srgbClr val="000000"/>
                </a:solidFill>
                <a:latin typeface="Open Sans Hebrew Condensed"/>
                <a:ea typeface="Open Sans Hebrew Condensed"/>
                <a:cs typeface="Open Sans Hebrew Condensed"/>
                <a:sym typeface="Open Sans Hebrew Condensed"/>
              </a:rPr>
              <a:t>Montant annuel versé selon le quotient familial, jusqu’à 615 maximum.</a:t>
            </a:r>
          </a:p>
        </p:txBody>
      </p:sp>
      <p:sp>
        <p:nvSpPr>
          <p:cNvPr name="TextBox 19" id="19"/>
          <p:cNvSpPr txBox="true"/>
          <p:nvPr/>
        </p:nvSpPr>
        <p:spPr>
          <a:xfrm rot="0">
            <a:off x="552374" y="6022257"/>
            <a:ext cx="518484"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Jusqu’à 385</a:t>
            </a:r>
          </a:p>
        </p:txBody>
      </p:sp>
      <p:sp>
        <p:nvSpPr>
          <p:cNvPr name="TextBox 20" id="20"/>
          <p:cNvSpPr txBox="true"/>
          <p:nvPr/>
        </p:nvSpPr>
        <p:spPr>
          <a:xfrm rot="0">
            <a:off x="452580" y="6345888"/>
            <a:ext cx="72226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De 385,01 à 455</a:t>
            </a:r>
          </a:p>
        </p:txBody>
      </p:sp>
      <p:sp>
        <p:nvSpPr>
          <p:cNvPr name="TextBox 21" id="21"/>
          <p:cNvSpPr txBox="true"/>
          <p:nvPr/>
        </p:nvSpPr>
        <p:spPr>
          <a:xfrm rot="0">
            <a:off x="452580" y="6669529"/>
            <a:ext cx="72226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De 455,01 à 515</a:t>
            </a:r>
          </a:p>
        </p:txBody>
      </p:sp>
      <p:sp>
        <p:nvSpPr>
          <p:cNvPr name="TextBox 22" id="22"/>
          <p:cNvSpPr txBox="true"/>
          <p:nvPr/>
        </p:nvSpPr>
        <p:spPr>
          <a:xfrm rot="0">
            <a:off x="452580" y="6993160"/>
            <a:ext cx="72226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De 515,01 à 615</a:t>
            </a:r>
          </a:p>
        </p:txBody>
      </p:sp>
      <p:sp>
        <p:nvSpPr>
          <p:cNvPr name="TextBox 23" id="23"/>
          <p:cNvSpPr txBox="true"/>
          <p:nvPr/>
        </p:nvSpPr>
        <p:spPr>
          <a:xfrm rot="0">
            <a:off x="305781" y="5641572"/>
            <a:ext cx="1021728" cy="160744"/>
          </a:xfrm>
          <a:prstGeom prst="rect">
            <a:avLst/>
          </a:prstGeom>
        </p:spPr>
        <p:txBody>
          <a:bodyPr anchor="t" rtlCol="false" tIns="0" lIns="0" bIns="0" rIns="0">
            <a:spAutoFit/>
          </a:bodyPr>
          <a:lstStyle/>
          <a:p>
            <a:pPr algn="l">
              <a:lnSpc>
                <a:spcPts val="1259"/>
              </a:lnSpc>
            </a:pPr>
            <a:r>
              <a:rPr lang="en-US" b="true" sz="899">
                <a:solidFill>
                  <a:srgbClr val="000000"/>
                </a:solidFill>
                <a:latin typeface="Open Sans Hebrew Condensed Bold"/>
                <a:ea typeface="Open Sans Hebrew Condensed Bold"/>
                <a:cs typeface="Open Sans Hebrew Condensed Bold"/>
                <a:sym typeface="Open Sans Hebrew Condensed Bold"/>
              </a:rPr>
              <a:t>Quotient familial 2026</a:t>
            </a:r>
          </a:p>
        </p:txBody>
      </p:sp>
      <p:sp>
        <p:nvSpPr>
          <p:cNvPr name="TextBox 24" id="24"/>
          <p:cNvSpPr txBox="true"/>
          <p:nvPr/>
        </p:nvSpPr>
        <p:spPr>
          <a:xfrm rot="0">
            <a:off x="1526705" y="6022257"/>
            <a:ext cx="269653"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1200€</a:t>
            </a:r>
          </a:p>
        </p:txBody>
      </p:sp>
      <p:sp>
        <p:nvSpPr>
          <p:cNvPr name="TextBox 25" id="25"/>
          <p:cNvSpPr txBox="true"/>
          <p:nvPr/>
        </p:nvSpPr>
        <p:spPr>
          <a:xfrm rot="0">
            <a:off x="1553175" y="6345888"/>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850€</a:t>
            </a:r>
          </a:p>
        </p:txBody>
      </p:sp>
      <p:sp>
        <p:nvSpPr>
          <p:cNvPr name="TextBox 26" id="26"/>
          <p:cNvSpPr txBox="true"/>
          <p:nvPr/>
        </p:nvSpPr>
        <p:spPr>
          <a:xfrm rot="0">
            <a:off x="1553175" y="6669529"/>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550€</a:t>
            </a:r>
          </a:p>
        </p:txBody>
      </p:sp>
      <p:sp>
        <p:nvSpPr>
          <p:cNvPr name="TextBox 27" id="27"/>
          <p:cNvSpPr txBox="true"/>
          <p:nvPr/>
        </p:nvSpPr>
        <p:spPr>
          <a:xfrm rot="0">
            <a:off x="1553175" y="6993160"/>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300€</a:t>
            </a:r>
          </a:p>
        </p:txBody>
      </p:sp>
      <p:sp>
        <p:nvSpPr>
          <p:cNvPr name="TextBox 28" id="28"/>
          <p:cNvSpPr txBox="true"/>
          <p:nvPr/>
        </p:nvSpPr>
        <p:spPr>
          <a:xfrm rot="0">
            <a:off x="1450257" y="5641572"/>
            <a:ext cx="396973" cy="160744"/>
          </a:xfrm>
          <a:prstGeom prst="rect">
            <a:avLst/>
          </a:prstGeom>
        </p:spPr>
        <p:txBody>
          <a:bodyPr anchor="t" rtlCol="false" tIns="0" lIns="0" bIns="0" rIns="0">
            <a:spAutoFit/>
          </a:bodyPr>
          <a:lstStyle/>
          <a:p>
            <a:pPr algn="l">
              <a:lnSpc>
                <a:spcPts val="1259"/>
              </a:lnSpc>
            </a:pPr>
            <a:r>
              <a:rPr lang="en-US" b="true" sz="899">
                <a:solidFill>
                  <a:srgbClr val="000000"/>
                </a:solidFill>
                <a:latin typeface="Open Sans Hebrew Condensed Bold"/>
                <a:ea typeface="Open Sans Hebrew Condensed Bold"/>
                <a:cs typeface="Open Sans Hebrew Condensed Bold"/>
                <a:sym typeface="Open Sans Hebrew Condensed Bold"/>
              </a:rPr>
              <a:t>Montant</a:t>
            </a:r>
          </a:p>
        </p:txBody>
      </p:sp>
      <p:sp>
        <p:nvSpPr>
          <p:cNvPr name="TextBox 29" id="29"/>
          <p:cNvSpPr txBox="true"/>
          <p:nvPr/>
        </p:nvSpPr>
        <p:spPr>
          <a:xfrm rot="0">
            <a:off x="2323214" y="7846038"/>
            <a:ext cx="984914" cy="290227"/>
          </a:xfrm>
          <a:prstGeom prst="rect">
            <a:avLst/>
          </a:prstGeom>
        </p:spPr>
        <p:txBody>
          <a:bodyPr anchor="t" rtlCol="false" tIns="0" lIns="0" bIns="0" rIns="0">
            <a:spAutoFit/>
          </a:bodyPr>
          <a:lstStyle/>
          <a:p>
            <a:pPr algn="ctr">
              <a:lnSpc>
                <a:spcPts val="1065"/>
              </a:lnSpc>
            </a:pPr>
            <a:r>
              <a:rPr lang="en-US" b="true" sz="799">
                <a:solidFill>
                  <a:srgbClr val="000000"/>
                </a:solidFill>
                <a:latin typeface="OpenDyslexic Bold"/>
                <a:ea typeface="OpenDyslexic Bold"/>
                <a:cs typeface="OpenDyslexic Bold"/>
                <a:sym typeface="OpenDyslexic Bold"/>
              </a:rPr>
              <a:t>Date limite : 30 novembre 2026</a:t>
            </a:r>
          </a:p>
        </p:txBody>
      </p:sp>
      <p:sp>
        <p:nvSpPr>
          <p:cNvPr name="TextBox 30" id="30"/>
          <p:cNvSpPr txBox="true"/>
          <p:nvPr/>
        </p:nvSpPr>
        <p:spPr>
          <a:xfrm rot="0">
            <a:off x="510664" y="3838270"/>
            <a:ext cx="2415921" cy="621306"/>
          </a:xfrm>
          <a:prstGeom prst="rect">
            <a:avLst/>
          </a:prstGeom>
        </p:spPr>
        <p:txBody>
          <a:bodyPr anchor="t" rtlCol="false" tIns="0" lIns="0" bIns="0" rIns="0">
            <a:spAutoFit/>
          </a:bodyPr>
          <a:lstStyle/>
          <a:p>
            <a:pPr algn="ctr">
              <a:lnSpc>
                <a:spcPts val="1198"/>
              </a:lnSpc>
            </a:pPr>
            <a:r>
              <a:rPr lang="en-US" sz="1098" spc="7">
                <a:solidFill>
                  <a:srgbClr val="000000"/>
                </a:solidFill>
                <a:latin typeface="Open Sans Hebrew Condensed"/>
                <a:ea typeface="Open Sans Hebrew Condensed"/>
                <a:cs typeface="Open Sans Hebrew Condensed"/>
                <a:sym typeface="Open Sans Hebrew Condensed"/>
              </a:rPr>
              <a:t>Aide versée par année de service effectuée dans un établissement adhérant au CGOS au moment du départ à la retraite. </a:t>
            </a:r>
            <a:r>
              <a:rPr lang="en-US" b="true" sz="1098" spc="7">
                <a:solidFill>
                  <a:srgbClr val="000000"/>
                </a:solidFill>
                <a:latin typeface="Open Sans Hebrew Condensed Bold"/>
                <a:ea typeface="Open Sans Hebrew Condensed Bold"/>
                <a:cs typeface="Open Sans Hebrew Condensed Bold"/>
                <a:sym typeface="Open Sans Hebrew Condensed Bold"/>
              </a:rPr>
              <a:t>Demande établie par l’établissement.</a:t>
            </a:r>
          </a:p>
        </p:txBody>
      </p:sp>
      <p:sp>
        <p:nvSpPr>
          <p:cNvPr name="TextBox 31" id="31"/>
          <p:cNvSpPr txBox="true"/>
          <p:nvPr/>
        </p:nvSpPr>
        <p:spPr>
          <a:xfrm rot="0">
            <a:off x="176955" y="4385424"/>
            <a:ext cx="4961506" cy="315973"/>
          </a:xfrm>
          <a:prstGeom prst="rect">
            <a:avLst/>
          </a:prstGeom>
        </p:spPr>
        <p:txBody>
          <a:bodyPr anchor="t" rtlCol="false" tIns="0" lIns="0" bIns="0" rIns="0">
            <a:spAutoFit/>
          </a:bodyPr>
          <a:lstStyle/>
          <a:p>
            <a:pPr algn="l">
              <a:lnSpc>
                <a:spcPts val="2742"/>
              </a:lnSpc>
            </a:pPr>
            <a:r>
              <a:rPr lang="en-US" b="true" sz="1098" spc="42">
                <a:solidFill>
                  <a:srgbClr val="EB2030"/>
                </a:solidFill>
                <a:latin typeface="Open Sans Hebrew Condensed Bold"/>
                <a:ea typeface="Open Sans Hebrew Condensed Bold"/>
                <a:cs typeface="Open Sans Hebrew Condensed Bold"/>
                <a:sym typeface="Open Sans Hebrew Condensed Bold"/>
              </a:rPr>
              <a:t>C’est sous l’impulsion de la CGT que cette prestation, menacée suite à un rapport</a:t>
            </a:r>
          </a:p>
        </p:txBody>
      </p:sp>
      <p:sp>
        <p:nvSpPr>
          <p:cNvPr name="TextBox 32" id="32"/>
          <p:cNvSpPr txBox="true"/>
          <p:nvPr/>
        </p:nvSpPr>
        <p:spPr>
          <a:xfrm rot="0">
            <a:off x="176955" y="4756795"/>
            <a:ext cx="2290296" cy="106423"/>
          </a:xfrm>
          <a:prstGeom prst="rect">
            <a:avLst/>
          </a:prstGeom>
        </p:spPr>
        <p:txBody>
          <a:bodyPr anchor="t" rtlCol="false" tIns="0" lIns="0" bIns="0" rIns="0">
            <a:spAutoFit/>
          </a:bodyPr>
          <a:lstStyle/>
          <a:p>
            <a:pPr algn="l">
              <a:lnSpc>
                <a:spcPts val="549"/>
              </a:lnSpc>
            </a:pPr>
            <a:r>
              <a:rPr lang="en-US" b="true" sz="1098" spc="42">
                <a:solidFill>
                  <a:srgbClr val="EB2030"/>
                </a:solidFill>
                <a:latin typeface="Open Sans Hebrew Condensed Bold"/>
                <a:ea typeface="Open Sans Hebrew Condensed Bold"/>
                <a:cs typeface="Open Sans Hebrew Condensed Bold"/>
                <a:sym typeface="Open Sans Hebrew Condensed Bold"/>
              </a:rPr>
              <a:t>de la cour des comptes, a été sauvée.</a:t>
            </a:r>
          </a:p>
        </p:txBody>
      </p:sp>
      <p:sp>
        <p:nvSpPr>
          <p:cNvPr name="TextBox 33" id="33"/>
          <p:cNvSpPr txBox="true"/>
          <p:nvPr/>
        </p:nvSpPr>
        <p:spPr>
          <a:xfrm rot="0">
            <a:off x="923049" y="1952463"/>
            <a:ext cx="1574606" cy="582178"/>
          </a:xfrm>
          <a:prstGeom prst="rect">
            <a:avLst/>
          </a:prstGeom>
        </p:spPr>
        <p:txBody>
          <a:bodyPr anchor="t" rtlCol="false" tIns="0" lIns="0" bIns="0" rIns="0">
            <a:spAutoFit/>
          </a:bodyPr>
          <a:lstStyle/>
          <a:p>
            <a:pPr algn="l">
              <a:lnSpc>
                <a:spcPts val="4836"/>
              </a:lnSpc>
            </a:pPr>
            <a:r>
              <a:rPr lang="en-US" sz="3007" spc="18">
                <a:solidFill>
                  <a:srgbClr val="000000"/>
                </a:solidFill>
                <a:latin typeface="Gagalin"/>
                <a:ea typeface="Gagalin"/>
                <a:cs typeface="Gagalin"/>
                <a:sym typeface="Gagalin"/>
              </a:rPr>
              <a:t>RETRAITE</a:t>
            </a:r>
          </a:p>
        </p:txBody>
      </p:sp>
      <p:sp>
        <p:nvSpPr>
          <p:cNvPr name="TextBox 34" id="34"/>
          <p:cNvSpPr txBox="true"/>
          <p:nvPr/>
        </p:nvSpPr>
        <p:spPr>
          <a:xfrm rot="0">
            <a:off x="955129" y="2578779"/>
            <a:ext cx="50168" cy="466115"/>
          </a:xfrm>
          <a:prstGeom prst="rect">
            <a:avLst/>
          </a:prstGeom>
        </p:spPr>
        <p:txBody>
          <a:bodyPr anchor="t" rtlCol="false" tIns="0" lIns="0" bIns="0" rIns="0">
            <a:spAutoFit/>
          </a:bodyPr>
          <a:lstStyle/>
          <a:p>
            <a:pPr algn="l">
              <a:lnSpc>
                <a:spcPts val="3941"/>
              </a:lnSpc>
            </a:pPr>
            <a:r>
              <a:rPr lang="en-US" sz="2451">
                <a:solidFill>
                  <a:srgbClr val="E73332"/>
                </a:solidFill>
                <a:latin typeface="Handelson Two"/>
                <a:ea typeface="Handelson Two"/>
                <a:cs typeface="Handelson Two"/>
                <a:sym typeface="Handelson Two"/>
              </a:rPr>
              <a:t> </a:t>
            </a:r>
          </a:p>
        </p:txBody>
      </p:sp>
      <p:sp>
        <p:nvSpPr>
          <p:cNvPr name="TextBox 35" id="35"/>
          <p:cNvSpPr txBox="true"/>
          <p:nvPr/>
        </p:nvSpPr>
        <p:spPr>
          <a:xfrm rot="0">
            <a:off x="165983" y="2626404"/>
            <a:ext cx="2316356" cy="418490"/>
          </a:xfrm>
          <a:prstGeom prst="rect">
            <a:avLst/>
          </a:prstGeom>
        </p:spPr>
        <p:txBody>
          <a:bodyPr anchor="t" rtlCol="false" tIns="0" lIns="0" bIns="0" rIns="0">
            <a:spAutoFit/>
          </a:bodyPr>
          <a:lstStyle/>
          <a:p>
            <a:pPr algn="l">
              <a:lnSpc>
                <a:spcPts val="3431"/>
              </a:lnSpc>
            </a:pPr>
            <a:r>
              <a:rPr lang="en-US" sz="2451">
                <a:solidFill>
                  <a:srgbClr val="E73332"/>
                </a:solidFill>
                <a:latin typeface="Handelson Two"/>
                <a:ea typeface="Handelson Two"/>
                <a:cs typeface="Handelson Two"/>
                <a:sym typeface="Handelson Two"/>
              </a:rPr>
              <a:t>DÉPART</a:t>
            </a:r>
            <a:r>
              <a:rPr lang="en-US" sz="2451">
                <a:solidFill>
                  <a:srgbClr val="000000"/>
                </a:solidFill>
                <a:latin typeface="Handelson Two"/>
                <a:ea typeface="Handelson Two"/>
                <a:cs typeface="Handelson Two"/>
                <a:sym typeface="Handelson Two"/>
              </a:rPr>
              <a:t> </a:t>
            </a:r>
            <a:r>
              <a:rPr lang="en-US" sz="2451">
                <a:solidFill>
                  <a:srgbClr val="E73332"/>
                </a:solidFill>
                <a:latin typeface="Handelson Two"/>
                <a:ea typeface="Handelson Two"/>
                <a:cs typeface="Handelson Two"/>
                <a:sym typeface="Handelson Two"/>
              </a:rPr>
              <a:t>À</a:t>
            </a:r>
            <a:r>
              <a:rPr lang="en-US" sz="2451">
                <a:solidFill>
                  <a:srgbClr val="000000"/>
                </a:solidFill>
                <a:latin typeface="Handelson Two"/>
                <a:ea typeface="Handelson Two"/>
                <a:cs typeface="Handelson Two"/>
                <a:sym typeface="Handelson Two"/>
              </a:rPr>
              <a:t> </a:t>
            </a:r>
            <a:r>
              <a:rPr lang="en-US" sz="2451">
                <a:solidFill>
                  <a:srgbClr val="E73332"/>
                </a:solidFill>
                <a:latin typeface="Handelson Two"/>
                <a:ea typeface="Handelson Two"/>
                <a:cs typeface="Handelson Two"/>
                <a:sym typeface="Handelson Two"/>
              </a:rPr>
              <a:t>LA</a:t>
            </a:r>
            <a:r>
              <a:rPr lang="en-US" sz="2451">
                <a:solidFill>
                  <a:srgbClr val="000000"/>
                </a:solidFill>
                <a:latin typeface="Handelson Two"/>
                <a:ea typeface="Handelson Two"/>
                <a:cs typeface="Handelson Two"/>
                <a:sym typeface="Handelson Two"/>
              </a:rPr>
              <a:t> </a:t>
            </a:r>
            <a:r>
              <a:rPr lang="en-US" sz="2451">
                <a:solidFill>
                  <a:srgbClr val="E73332"/>
                </a:solidFill>
                <a:latin typeface="Handelson Two"/>
                <a:ea typeface="Handelson Two"/>
                <a:cs typeface="Handelson Two"/>
                <a:sym typeface="Handelson Two"/>
              </a:rPr>
              <a:t>RETRAITE</a:t>
            </a:r>
          </a:p>
        </p:txBody>
      </p:sp>
      <p:sp>
        <p:nvSpPr>
          <p:cNvPr name="TextBox 36" id="36"/>
          <p:cNvSpPr txBox="true"/>
          <p:nvPr/>
        </p:nvSpPr>
        <p:spPr>
          <a:xfrm rot="0">
            <a:off x="687553" y="3070660"/>
            <a:ext cx="2160956" cy="578615"/>
          </a:xfrm>
          <a:prstGeom prst="rect">
            <a:avLst/>
          </a:prstGeom>
        </p:spPr>
        <p:txBody>
          <a:bodyPr anchor="t" rtlCol="false" tIns="0" lIns="0" bIns="0" rIns="0">
            <a:spAutoFit/>
          </a:bodyPr>
          <a:lstStyle/>
          <a:p>
            <a:pPr algn="l">
              <a:lnSpc>
                <a:spcPts val="1423"/>
              </a:lnSpc>
            </a:pPr>
            <a:r>
              <a:rPr lang="en-US" sz="1199" spc="8">
                <a:solidFill>
                  <a:srgbClr val="000000"/>
                </a:solidFill>
                <a:latin typeface="Open Sans Hebrew Condensed"/>
                <a:ea typeface="Open Sans Hebrew Condensed"/>
                <a:cs typeface="Open Sans Hebrew Condensed"/>
                <a:sym typeface="Open Sans Hebrew Condensed"/>
              </a:rPr>
              <a:t>Indices majorés inférieurs à 505 : </a:t>
            </a:r>
            <a:r>
              <a:rPr lang="en-US" b="true" sz="1199" spc="8">
                <a:solidFill>
                  <a:srgbClr val="000000"/>
                </a:solidFill>
                <a:latin typeface="Open Sans Hebrew Condensed Bold"/>
                <a:ea typeface="Open Sans Hebrew Condensed Bold"/>
                <a:cs typeface="Open Sans Hebrew Condensed Bold"/>
                <a:sym typeface="Open Sans Hebrew Condensed Bold"/>
              </a:rPr>
              <a:t>60 € </a:t>
            </a:r>
            <a:r>
              <a:rPr lang="en-US" sz="1199" spc="8">
                <a:solidFill>
                  <a:srgbClr val="000000"/>
                </a:solidFill>
                <a:latin typeface="Open Sans Hebrew Condensed"/>
                <a:ea typeface="Open Sans Hebrew Condensed"/>
                <a:cs typeface="Open Sans Hebrew Condensed"/>
                <a:sym typeface="Open Sans Hebrew Condensed"/>
              </a:rPr>
              <a:t>Indices majorés de 506 à 765 : </a:t>
            </a:r>
            <a:r>
              <a:rPr lang="en-US" b="true" sz="1199" spc="8">
                <a:solidFill>
                  <a:srgbClr val="000000"/>
                </a:solidFill>
                <a:latin typeface="Open Sans Hebrew Condensed Bold"/>
                <a:ea typeface="Open Sans Hebrew Condensed Bold"/>
                <a:cs typeface="Open Sans Hebrew Condensed Bold"/>
                <a:sym typeface="Open Sans Hebrew Condensed Bold"/>
              </a:rPr>
              <a:t>55 € </a:t>
            </a:r>
            <a:r>
              <a:rPr lang="en-US" sz="1199" spc="8">
                <a:solidFill>
                  <a:srgbClr val="000000"/>
                </a:solidFill>
                <a:latin typeface="Open Sans Hebrew Condensed"/>
                <a:ea typeface="Open Sans Hebrew Condensed"/>
                <a:cs typeface="Open Sans Hebrew Condensed"/>
                <a:sym typeface="Open Sans Hebrew Condensed"/>
              </a:rPr>
              <a:t>Indices majorés supérieurs à 765 : </a:t>
            </a:r>
            <a:r>
              <a:rPr lang="en-US" b="true" sz="1199" spc="8">
                <a:solidFill>
                  <a:srgbClr val="000000"/>
                </a:solidFill>
                <a:latin typeface="Open Sans Hebrew Condensed Bold"/>
                <a:ea typeface="Open Sans Hebrew Condensed Bold"/>
                <a:cs typeface="Open Sans Hebrew Condensed Bold"/>
                <a:sym typeface="Open Sans Hebrew Condensed Bold"/>
              </a:rPr>
              <a:t>50 €</a:t>
            </a:r>
          </a:p>
        </p:txBody>
      </p:sp>
      <p:sp>
        <p:nvSpPr>
          <p:cNvPr name="TextBox 37" id="37"/>
          <p:cNvSpPr txBox="true"/>
          <p:nvPr/>
        </p:nvSpPr>
        <p:spPr>
          <a:xfrm rot="-115620">
            <a:off x="573416" y="4906163"/>
            <a:ext cx="4257123" cy="418443"/>
          </a:xfrm>
          <a:prstGeom prst="rect">
            <a:avLst/>
          </a:prstGeom>
        </p:spPr>
        <p:txBody>
          <a:bodyPr anchor="t" rtlCol="false" tIns="0" lIns="0" bIns="0" rIns="0">
            <a:spAutoFit/>
          </a:bodyPr>
          <a:lstStyle/>
          <a:p>
            <a:pPr algn="l">
              <a:lnSpc>
                <a:spcPts val="3431"/>
              </a:lnSpc>
            </a:pPr>
            <a:r>
              <a:rPr lang="en-US" sz="2450">
                <a:solidFill>
                  <a:srgbClr val="E73332"/>
                </a:solidFill>
                <a:latin typeface="Handelson Two"/>
                <a:ea typeface="Handelson Two"/>
                <a:cs typeface="Handelson Two"/>
                <a:sym typeface="Handelson Two"/>
              </a:rPr>
              <a:t>PRESTATION ANNUELLE DES RETRAITÉ.E.S</a:t>
            </a:r>
          </a:p>
        </p:txBody>
      </p:sp>
      <p:sp>
        <p:nvSpPr>
          <p:cNvPr name="TextBox 38" id="38"/>
          <p:cNvSpPr txBox="true"/>
          <p:nvPr/>
        </p:nvSpPr>
        <p:spPr>
          <a:xfrm rot="0">
            <a:off x="4916900" y="6971767"/>
            <a:ext cx="262452"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11</a:t>
            </a:r>
          </a:p>
        </p:txBody>
      </p:sp>
      <p:sp>
        <p:nvSpPr>
          <p:cNvPr name="TextBox 39" id="39"/>
          <p:cNvSpPr txBox="true"/>
          <p:nvPr/>
        </p:nvSpPr>
        <p:spPr>
          <a:xfrm rot="0">
            <a:off x="1925593" y="334108"/>
            <a:ext cx="2942158" cy="1302315"/>
          </a:xfrm>
          <a:prstGeom prst="rect">
            <a:avLst/>
          </a:prstGeom>
        </p:spPr>
        <p:txBody>
          <a:bodyPr anchor="t" rtlCol="false" tIns="0" lIns="0" bIns="0" rIns="0">
            <a:spAutoFit/>
          </a:bodyPr>
          <a:lstStyle/>
          <a:p>
            <a:pPr algn="l">
              <a:lnSpc>
                <a:spcPts val="1273"/>
              </a:lnSpc>
            </a:pPr>
            <a:r>
              <a:rPr lang="en-US" sz="1175" spc="8">
                <a:solidFill>
                  <a:srgbClr val="000000"/>
                </a:solidFill>
                <a:latin typeface="Open Sans Hebrew Condensed"/>
                <a:ea typeface="Open Sans Hebrew Condensed"/>
                <a:cs typeface="Open Sans Hebrew Condensed"/>
                <a:sym typeface="Open Sans Hebrew Condensed"/>
              </a:rPr>
              <a:t> Le 14 décembre 2024, le puissant Cyclone CHIDO frappe Mayotte, dévastant l’île avec des rafales de vent estimées à 250 km/h par endroit. Environ 59% des habitations sont dévastées. En moins de 2 semaines, le CGOS a pu apporter une aide concrète pour répondre aux besoins urgents de solidarité de nos collègues hospitaliers Mahorais et Mahoraises.</a:t>
            </a:r>
          </a:p>
        </p:txBody>
      </p:sp>
      <p:sp>
        <p:nvSpPr>
          <p:cNvPr name="TextBox 40" id="40"/>
          <p:cNvSpPr txBox="true"/>
          <p:nvPr/>
        </p:nvSpPr>
        <p:spPr>
          <a:xfrm rot="-571860">
            <a:off x="601375" y="529253"/>
            <a:ext cx="1138476" cy="554565"/>
          </a:xfrm>
          <a:prstGeom prst="rect">
            <a:avLst/>
          </a:prstGeom>
        </p:spPr>
        <p:txBody>
          <a:bodyPr anchor="t" rtlCol="false" tIns="0" lIns="0" bIns="0" rIns="0">
            <a:spAutoFit/>
          </a:bodyPr>
          <a:lstStyle/>
          <a:p>
            <a:pPr algn="ctr">
              <a:lnSpc>
                <a:spcPts val="1991"/>
              </a:lnSpc>
            </a:pPr>
            <a:r>
              <a:rPr lang="en-US" sz="3145">
                <a:solidFill>
                  <a:srgbClr val="ED1E25"/>
                </a:solidFill>
                <a:latin typeface="Handelson Two"/>
                <a:ea typeface="Handelson Two"/>
                <a:cs typeface="Handelson Two"/>
                <a:sym typeface="Handelson Two"/>
              </a:rPr>
              <a:t>Le saviez </a:t>
            </a:r>
            <a:r>
              <a:rPr lang="en-US" sz="3145">
                <a:solidFill>
                  <a:srgbClr val="15789A"/>
                </a:solidFill>
                <a:latin typeface="Handelson Two"/>
                <a:ea typeface="Handelson Two"/>
                <a:cs typeface="Handelson Two"/>
                <a:sym typeface="Handelson Two"/>
              </a:rPr>
              <a:t>vous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503" y="-63503"/>
            <a:ext cx="5447948" cy="7684846"/>
            <a:chOff x="0" y="0"/>
            <a:chExt cx="5447957" cy="7684846"/>
          </a:xfrm>
        </p:grpSpPr>
        <p:sp>
          <p:nvSpPr>
            <p:cNvPr name="Freeform 3" id="3"/>
            <p:cNvSpPr/>
            <p:nvPr/>
          </p:nvSpPr>
          <p:spPr>
            <a:xfrm flipH="false" flipV="false" rot="0">
              <a:off x="63500" y="63500"/>
              <a:ext cx="5320924" cy="7557897"/>
            </a:xfrm>
            <a:custGeom>
              <a:avLst/>
              <a:gdLst/>
              <a:ahLst/>
              <a:cxnLst/>
              <a:rect r="r" b="b" t="t" l="l"/>
              <a:pathLst>
                <a:path h="7557897" w="5320924">
                  <a:moveTo>
                    <a:pt x="0" y="0"/>
                  </a:moveTo>
                  <a:lnTo>
                    <a:pt x="0" y="7557897"/>
                  </a:lnTo>
                  <a:lnTo>
                    <a:pt x="5320924" y="7557897"/>
                  </a:lnTo>
                  <a:lnTo>
                    <a:pt x="5320924" y="0"/>
                  </a:lnTo>
                  <a:close/>
                </a:path>
              </a:pathLst>
            </a:custGeom>
            <a:solidFill>
              <a:srgbClr val="FDFDFB"/>
            </a:solidFill>
          </p:spPr>
        </p:sp>
        <p:sp>
          <p:nvSpPr>
            <p:cNvPr name="Freeform 4" id="4"/>
            <p:cNvSpPr/>
            <p:nvPr/>
          </p:nvSpPr>
          <p:spPr>
            <a:xfrm flipH="false" flipV="false" rot="0">
              <a:off x="1345558" y="183152"/>
              <a:ext cx="2915980" cy="586258"/>
            </a:xfrm>
            <a:custGeom>
              <a:avLst/>
              <a:gdLst/>
              <a:ahLst/>
              <a:cxnLst/>
              <a:rect r="r" b="b" t="t" l="l"/>
              <a:pathLst>
                <a:path h="586258" w="2915980">
                  <a:moveTo>
                    <a:pt x="2912121" y="452864"/>
                  </a:moveTo>
                  <a:cubicBezTo>
                    <a:pt x="2892690" y="504680"/>
                    <a:pt x="2613671" y="540240"/>
                    <a:pt x="2492512" y="534398"/>
                  </a:cubicBezTo>
                  <a:cubicBezTo>
                    <a:pt x="2371355" y="528556"/>
                    <a:pt x="109863" y="623171"/>
                    <a:pt x="79510" y="569958"/>
                  </a:cubicBezTo>
                  <a:cubicBezTo>
                    <a:pt x="49157" y="516745"/>
                    <a:pt x="122436" y="503918"/>
                    <a:pt x="209050" y="502775"/>
                  </a:cubicBezTo>
                  <a:cubicBezTo>
                    <a:pt x="295664" y="501632"/>
                    <a:pt x="335162" y="471533"/>
                    <a:pt x="335289" y="459341"/>
                  </a:cubicBezTo>
                  <a:cubicBezTo>
                    <a:pt x="335416" y="447149"/>
                    <a:pt x="215527" y="458706"/>
                    <a:pt x="219972" y="417939"/>
                  </a:cubicBezTo>
                  <a:cubicBezTo>
                    <a:pt x="224417" y="377172"/>
                    <a:pt x="495055" y="414510"/>
                    <a:pt x="500389" y="378823"/>
                  </a:cubicBezTo>
                  <a:cubicBezTo>
                    <a:pt x="505723" y="343136"/>
                    <a:pt x="77224" y="397619"/>
                    <a:pt x="54872" y="370822"/>
                  </a:cubicBezTo>
                  <a:cubicBezTo>
                    <a:pt x="32520" y="344025"/>
                    <a:pt x="117356" y="316593"/>
                    <a:pt x="142502" y="298432"/>
                  </a:cubicBezTo>
                  <a:cubicBezTo>
                    <a:pt x="205113" y="253347"/>
                    <a:pt x="161044" y="249156"/>
                    <a:pt x="140470" y="224899"/>
                  </a:cubicBezTo>
                  <a:cubicBezTo>
                    <a:pt x="122563" y="203690"/>
                    <a:pt x="197366" y="167495"/>
                    <a:pt x="194699" y="141841"/>
                  </a:cubicBezTo>
                  <a:cubicBezTo>
                    <a:pt x="192032" y="115044"/>
                    <a:pt x="123833" y="139682"/>
                    <a:pt x="127770" y="99296"/>
                  </a:cubicBezTo>
                  <a:cubicBezTo>
                    <a:pt x="128532" y="91422"/>
                    <a:pt x="132088" y="84056"/>
                    <a:pt x="137422" y="78214"/>
                  </a:cubicBezTo>
                  <a:cubicBezTo>
                    <a:pt x="153170" y="61196"/>
                    <a:pt x="199525" y="27160"/>
                    <a:pt x="317509" y="28811"/>
                  </a:cubicBezTo>
                  <a:cubicBezTo>
                    <a:pt x="474227" y="30970"/>
                    <a:pt x="1154439" y="2776"/>
                    <a:pt x="1494546" y="1252"/>
                  </a:cubicBezTo>
                  <a:cubicBezTo>
                    <a:pt x="1834652" y="-272"/>
                    <a:pt x="2650501" y="-5479"/>
                    <a:pt x="2772167" y="26906"/>
                  </a:cubicBezTo>
                  <a:cubicBezTo>
                    <a:pt x="2893833" y="59291"/>
                    <a:pt x="2882403" y="82024"/>
                    <a:pt x="2771532" y="78214"/>
                  </a:cubicBezTo>
                  <a:cubicBezTo>
                    <a:pt x="2660661" y="74404"/>
                    <a:pt x="2547377" y="68054"/>
                    <a:pt x="2546868" y="106789"/>
                  </a:cubicBezTo>
                  <a:cubicBezTo>
                    <a:pt x="2546360" y="145524"/>
                    <a:pt x="2717938" y="147937"/>
                    <a:pt x="2741179" y="174734"/>
                  </a:cubicBezTo>
                  <a:cubicBezTo>
                    <a:pt x="2764420" y="201531"/>
                    <a:pt x="2721621" y="237853"/>
                    <a:pt x="2654692" y="233789"/>
                  </a:cubicBezTo>
                  <a:cubicBezTo>
                    <a:pt x="2587763" y="229725"/>
                    <a:pt x="2468001" y="223248"/>
                    <a:pt x="2463810" y="244457"/>
                  </a:cubicBezTo>
                  <a:cubicBezTo>
                    <a:pt x="2459619" y="265666"/>
                    <a:pt x="2720351" y="271508"/>
                    <a:pt x="2728860" y="298178"/>
                  </a:cubicBezTo>
                  <a:cubicBezTo>
                    <a:pt x="2737369" y="324848"/>
                    <a:pt x="2584588" y="329928"/>
                    <a:pt x="2592081" y="361678"/>
                  </a:cubicBezTo>
                  <a:cubicBezTo>
                    <a:pt x="2599574" y="393428"/>
                    <a:pt x="2712985" y="392920"/>
                    <a:pt x="2792868" y="385808"/>
                  </a:cubicBezTo>
                  <a:cubicBezTo>
                    <a:pt x="2872751" y="378696"/>
                    <a:pt x="2931679" y="400921"/>
                    <a:pt x="2912248" y="452737"/>
                  </a:cubicBezTo>
                  <a:close/>
                  <a:moveTo>
                    <a:pt x="67064" y="201150"/>
                  </a:moveTo>
                  <a:cubicBezTo>
                    <a:pt x="61222" y="188323"/>
                    <a:pt x="46363" y="182735"/>
                    <a:pt x="34044" y="188831"/>
                  </a:cubicBezTo>
                  <a:cubicBezTo>
                    <a:pt x="21725" y="194927"/>
                    <a:pt x="13851" y="218549"/>
                    <a:pt x="19693" y="231376"/>
                  </a:cubicBezTo>
                  <a:cubicBezTo>
                    <a:pt x="25535" y="244203"/>
                    <a:pt x="42680" y="241536"/>
                    <a:pt x="55126" y="235440"/>
                  </a:cubicBezTo>
                  <a:cubicBezTo>
                    <a:pt x="67572" y="229344"/>
                    <a:pt x="72906" y="214104"/>
                    <a:pt x="67064" y="201150"/>
                  </a:cubicBezTo>
                  <a:close/>
                  <a:moveTo>
                    <a:pt x="24519" y="170035"/>
                  </a:moveTo>
                  <a:cubicBezTo>
                    <a:pt x="31631" y="162161"/>
                    <a:pt x="27313" y="149207"/>
                    <a:pt x="17026" y="148064"/>
                  </a:cubicBezTo>
                  <a:cubicBezTo>
                    <a:pt x="16899" y="148064"/>
                    <a:pt x="16772" y="148064"/>
                    <a:pt x="16645" y="148064"/>
                  </a:cubicBezTo>
                  <a:cubicBezTo>
                    <a:pt x="5723" y="147048"/>
                    <a:pt x="-5834" y="158097"/>
                    <a:pt x="3310" y="174480"/>
                  </a:cubicBezTo>
                  <a:cubicBezTo>
                    <a:pt x="8771" y="184259"/>
                    <a:pt x="18042" y="177274"/>
                    <a:pt x="24519" y="170162"/>
                  </a:cubicBezTo>
                  <a:close/>
                  <a:moveTo>
                    <a:pt x="2819030" y="210421"/>
                  </a:moveTo>
                  <a:cubicBezTo>
                    <a:pt x="2818903" y="210421"/>
                    <a:pt x="2818776" y="210548"/>
                    <a:pt x="2818776" y="210548"/>
                  </a:cubicBezTo>
                  <a:cubicBezTo>
                    <a:pt x="2808489" y="214485"/>
                    <a:pt x="2802520" y="229598"/>
                    <a:pt x="2817506" y="240266"/>
                  </a:cubicBezTo>
                  <a:cubicBezTo>
                    <a:pt x="2826523" y="246743"/>
                    <a:pt x="2831984" y="236329"/>
                    <a:pt x="2834905" y="227058"/>
                  </a:cubicBezTo>
                  <a:cubicBezTo>
                    <a:pt x="2838080" y="216898"/>
                    <a:pt x="2828809" y="206992"/>
                    <a:pt x="2819030" y="210421"/>
                  </a:cubicBezTo>
                  <a:close/>
                </a:path>
              </a:pathLst>
            </a:custGeom>
            <a:solidFill>
              <a:srgbClr val="0081CC"/>
            </a:solidFill>
          </p:spPr>
        </p:sp>
        <p:sp>
          <p:nvSpPr>
            <p:cNvPr name="Freeform 5" id="5"/>
            <p:cNvSpPr/>
            <p:nvPr/>
          </p:nvSpPr>
          <p:spPr>
            <a:xfrm flipH="false" flipV="false" rot="0">
              <a:off x="1348741" y="227965"/>
              <a:ext cx="2890523" cy="527112"/>
            </a:xfrm>
            <a:custGeom>
              <a:avLst/>
              <a:gdLst/>
              <a:ahLst/>
              <a:cxnLst/>
              <a:rect r="r" b="b" t="t" l="l"/>
              <a:pathLst>
                <a:path h="527112" w="2890523">
                  <a:moveTo>
                    <a:pt x="2890523" y="390144"/>
                  </a:moveTo>
                  <a:cubicBezTo>
                    <a:pt x="2890650" y="426466"/>
                    <a:pt x="2782065" y="450850"/>
                    <a:pt x="2746886" y="458216"/>
                  </a:cubicBezTo>
                  <a:cubicBezTo>
                    <a:pt x="2711707" y="465582"/>
                    <a:pt x="2638428" y="469519"/>
                    <a:pt x="2638428" y="469519"/>
                  </a:cubicBezTo>
                  <a:cubicBezTo>
                    <a:pt x="2638428" y="469519"/>
                    <a:pt x="2818895" y="440563"/>
                    <a:pt x="2841628" y="417322"/>
                  </a:cubicBezTo>
                  <a:cubicBezTo>
                    <a:pt x="2862964" y="395478"/>
                    <a:pt x="2807211" y="375666"/>
                    <a:pt x="2834516" y="358775"/>
                  </a:cubicBezTo>
                  <a:cubicBezTo>
                    <a:pt x="2838326" y="356362"/>
                    <a:pt x="2842771" y="355346"/>
                    <a:pt x="2847216" y="355727"/>
                  </a:cubicBezTo>
                  <a:cubicBezTo>
                    <a:pt x="2860424" y="356616"/>
                    <a:pt x="2890269" y="361950"/>
                    <a:pt x="2890396" y="390144"/>
                  </a:cubicBezTo>
                  <a:close/>
                  <a:moveTo>
                    <a:pt x="2642619" y="277114"/>
                  </a:moveTo>
                  <a:cubicBezTo>
                    <a:pt x="2642619" y="277114"/>
                    <a:pt x="2699388" y="268605"/>
                    <a:pt x="2701674" y="256159"/>
                  </a:cubicBezTo>
                  <a:cubicBezTo>
                    <a:pt x="2703960" y="243713"/>
                    <a:pt x="2651890" y="241046"/>
                    <a:pt x="2655065" y="241935"/>
                  </a:cubicBezTo>
                  <a:cubicBezTo>
                    <a:pt x="2709421" y="257810"/>
                    <a:pt x="2642619" y="277114"/>
                    <a:pt x="2642619" y="277114"/>
                  </a:cubicBezTo>
                  <a:close/>
                  <a:moveTo>
                    <a:pt x="2659637" y="173228"/>
                  </a:moveTo>
                  <a:cubicBezTo>
                    <a:pt x="2687450" y="173228"/>
                    <a:pt x="2714120" y="167005"/>
                    <a:pt x="2726058" y="151638"/>
                  </a:cubicBezTo>
                  <a:cubicBezTo>
                    <a:pt x="2737996" y="136271"/>
                    <a:pt x="2697610" y="126619"/>
                    <a:pt x="2697610" y="126619"/>
                  </a:cubicBezTo>
                  <a:cubicBezTo>
                    <a:pt x="2731392" y="146812"/>
                    <a:pt x="2659637" y="173228"/>
                    <a:pt x="2659637" y="173228"/>
                  </a:cubicBezTo>
                  <a:close/>
                  <a:moveTo>
                    <a:pt x="2811021" y="170561"/>
                  </a:moveTo>
                  <a:cubicBezTo>
                    <a:pt x="2820800" y="165227"/>
                    <a:pt x="2828420" y="183261"/>
                    <a:pt x="2828420" y="183261"/>
                  </a:cubicBezTo>
                  <a:cubicBezTo>
                    <a:pt x="2829690" y="177419"/>
                    <a:pt x="2829690" y="171831"/>
                    <a:pt x="2823848" y="168021"/>
                  </a:cubicBezTo>
                  <a:cubicBezTo>
                    <a:pt x="2818006" y="164211"/>
                    <a:pt x="2811021" y="170561"/>
                    <a:pt x="2811021" y="170561"/>
                  </a:cubicBezTo>
                  <a:close/>
                  <a:moveTo>
                    <a:pt x="2769238" y="25019"/>
                  </a:moveTo>
                  <a:cubicBezTo>
                    <a:pt x="2769238" y="25019"/>
                    <a:pt x="2835151" y="27813"/>
                    <a:pt x="2840231" y="18796"/>
                  </a:cubicBezTo>
                  <a:cubicBezTo>
                    <a:pt x="2845311" y="9779"/>
                    <a:pt x="2805179" y="0"/>
                    <a:pt x="2805179" y="0"/>
                  </a:cubicBezTo>
                  <a:cubicBezTo>
                    <a:pt x="2854074" y="24384"/>
                    <a:pt x="2769238" y="25019"/>
                    <a:pt x="2769238" y="25019"/>
                  </a:cubicBezTo>
                  <a:close/>
                  <a:moveTo>
                    <a:pt x="139827" y="480949"/>
                  </a:moveTo>
                  <a:cubicBezTo>
                    <a:pt x="139827" y="480949"/>
                    <a:pt x="100584" y="486410"/>
                    <a:pt x="97790" y="509397"/>
                  </a:cubicBezTo>
                  <a:cubicBezTo>
                    <a:pt x="94996" y="532384"/>
                    <a:pt x="310134" y="526415"/>
                    <a:pt x="310134" y="526415"/>
                  </a:cubicBezTo>
                  <a:cubicBezTo>
                    <a:pt x="310134" y="526415"/>
                    <a:pt x="72898" y="530987"/>
                    <a:pt x="139827" y="480949"/>
                  </a:cubicBezTo>
                  <a:close/>
                  <a:moveTo>
                    <a:pt x="341123" y="390398"/>
                  </a:moveTo>
                  <a:cubicBezTo>
                    <a:pt x="308737" y="385318"/>
                    <a:pt x="231013" y="381635"/>
                    <a:pt x="251461" y="362966"/>
                  </a:cubicBezTo>
                  <a:cubicBezTo>
                    <a:pt x="251461" y="362966"/>
                    <a:pt x="224028" y="371729"/>
                    <a:pt x="230125" y="384048"/>
                  </a:cubicBezTo>
                  <a:cubicBezTo>
                    <a:pt x="236220" y="396367"/>
                    <a:pt x="337440" y="395224"/>
                    <a:pt x="339218" y="408432"/>
                  </a:cubicBezTo>
                  <a:cubicBezTo>
                    <a:pt x="340487" y="418338"/>
                    <a:pt x="334265" y="428117"/>
                    <a:pt x="331090" y="432435"/>
                  </a:cubicBezTo>
                  <a:cubicBezTo>
                    <a:pt x="330962" y="432689"/>
                    <a:pt x="331217" y="432943"/>
                    <a:pt x="331343" y="432689"/>
                  </a:cubicBezTo>
                  <a:cubicBezTo>
                    <a:pt x="339853" y="424688"/>
                    <a:pt x="369062" y="394843"/>
                    <a:pt x="341123" y="390398"/>
                  </a:cubicBezTo>
                  <a:close/>
                  <a:moveTo>
                    <a:pt x="164973" y="322961"/>
                  </a:moveTo>
                  <a:cubicBezTo>
                    <a:pt x="169545" y="322580"/>
                    <a:pt x="170180" y="316230"/>
                    <a:pt x="165735" y="314960"/>
                  </a:cubicBezTo>
                  <a:cubicBezTo>
                    <a:pt x="146177" y="309372"/>
                    <a:pt x="95885" y="306197"/>
                    <a:pt x="117221" y="291973"/>
                  </a:cubicBezTo>
                  <a:cubicBezTo>
                    <a:pt x="169672" y="256794"/>
                    <a:pt x="181483" y="216027"/>
                    <a:pt x="181483" y="216027"/>
                  </a:cubicBezTo>
                  <a:cubicBezTo>
                    <a:pt x="181483" y="216027"/>
                    <a:pt x="167513" y="243078"/>
                    <a:pt x="137414" y="264160"/>
                  </a:cubicBezTo>
                  <a:cubicBezTo>
                    <a:pt x="109220" y="283845"/>
                    <a:pt x="64643" y="297815"/>
                    <a:pt x="66294" y="314071"/>
                  </a:cubicBezTo>
                  <a:cubicBezTo>
                    <a:pt x="67564" y="326517"/>
                    <a:pt x="138557" y="325247"/>
                    <a:pt x="164973" y="323088"/>
                  </a:cubicBezTo>
                  <a:close/>
                  <a:moveTo>
                    <a:pt x="172720" y="134620"/>
                  </a:moveTo>
                  <a:cubicBezTo>
                    <a:pt x="172720" y="134620"/>
                    <a:pt x="141224" y="157988"/>
                    <a:pt x="141224" y="170561"/>
                  </a:cubicBezTo>
                  <a:cubicBezTo>
                    <a:pt x="141224" y="183134"/>
                    <a:pt x="167640" y="195707"/>
                    <a:pt x="167640" y="195707"/>
                  </a:cubicBezTo>
                  <a:cubicBezTo>
                    <a:pt x="167640" y="195707"/>
                    <a:pt x="154178" y="181229"/>
                    <a:pt x="150241" y="172847"/>
                  </a:cubicBezTo>
                  <a:cubicBezTo>
                    <a:pt x="143637" y="159004"/>
                    <a:pt x="172847" y="134493"/>
                    <a:pt x="172847" y="134493"/>
                  </a:cubicBezTo>
                  <a:close/>
                  <a:moveTo>
                    <a:pt x="173863" y="76708"/>
                  </a:moveTo>
                  <a:cubicBezTo>
                    <a:pt x="173863" y="76708"/>
                    <a:pt x="149606" y="68199"/>
                    <a:pt x="148082" y="55245"/>
                  </a:cubicBezTo>
                  <a:cubicBezTo>
                    <a:pt x="146558" y="42291"/>
                    <a:pt x="158115" y="24130"/>
                    <a:pt x="158115" y="24130"/>
                  </a:cubicBezTo>
                  <a:cubicBezTo>
                    <a:pt x="140716" y="33020"/>
                    <a:pt x="130048" y="48006"/>
                    <a:pt x="133858" y="60579"/>
                  </a:cubicBezTo>
                  <a:cubicBezTo>
                    <a:pt x="137668" y="73152"/>
                    <a:pt x="173863" y="76708"/>
                    <a:pt x="173863" y="76708"/>
                  </a:cubicBezTo>
                  <a:close/>
                  <a:moveTo>
                    <a:pt x="132080" y="298704"/>
                  </a:moveTo>
                  <a:cubicBezTo>
                    <a:pt x="132080" y="300355"/>
                    <a:pt x="133477" y="301625"/>
                    <a:pt x="135001" y="301625"/>
                  </a:cubicBezTo>
                  <a:cubicBezTo>
                    <a:pt x="136525" y="301625"/>
                    <a:pt x="137922" y="300228"/>
                    <a:pt x="137922" y="298704"/>
                  </a:cubicBezTo>
                  <a:cubicBezTo>
                    <a:pt x="137922" y="297180"/>
                    <a:pt x="136525" y="295783"/>
                    <a:pt x="135001" y="295783"/>
                  </a:cubicBezTo>
                  <a:cubicBezTo>
                    <a:pt x="133477" y="295783"/>
                    <a:pt x="132080" y="297180"/>
                    <a:pt x="132080" y="298704"/>
                  </a:cubicBezTo>
                  <a:close/>
                  <a:moveTo>
                    <a:pt x="22352" y="167005"/>
                  </a:moveTo>
                  <a:cubicBezTo>
                    <a:pt x="22352" y="167005"/>
                    <a:pt x="19812" y="185166"/>
                    <a:pt x="35433" y="186309"/>
                  </a:cubicBezTo>
                  <a:cubicBezTo>
                    <a:pt x="51054" y="187452"/>
                    <a:pt x="57277" y="172720"/>
                    <a:pt x="57277" y="172720"/>
                  </a:cubicBezTo>
                  <a:cubicBezTo>
                    <a:pt x="30861" y="193675"/>
                    <a:pt x="22352" y="167005"/>
                    <a:pt x="22352" y="167005"/>
                  </a:cubicBezTo>
                  <a:close/>
                  <a:moveTo>
                    <a:pt x="9398" y="106553"/>
                  </a:moveTo>
                  <a:cubicBezTo>
                    <a:pt x="127" y="109601"/>
                    <a:pt x="0" y="119634"/>
                    <a:pt x="0" y="119634"/>
                  </a:cubicBezTo>
                  <a:cubicBezTo>
                    <a:pt x="10287" y="101219"/>
                    <a:pt x="21590" y="114681"/>
                    <a:pt x="21590" y="114681"/>
                  </a:cubicBezTo>
                  <a:cubicBezTo>
                    <a:pt x="21590" y="114681"/>
                    <a:pt x="18796" y="103505"/>
                    <a:pt x="9398" y="106553"/>
                  </a:cubicBezTo>
                  <a:close/>
                </a:path>
              </a:pathLst>
            </a:custGeom>
            <a:solidFill>
              <a:srgbClr val="FFE497"/>
            </a:solidFill>
          </p:spPr>
        </p:sp>
      </p:grpSp>
      <p:grpSp>
        <p:nvGrpSpPr>
          <p:cNvPr name="Group 6" id="6"/>
          <p:cNvGrpSpPr/>
          <p:nvPr/>
        </p:nvGrpSpPr>
        <p:grpSpPr>
          <a:xfrm rot="0">
            <a:off x="114224" y="114224"/>
            <a:ext cx="1065533" cy="1066095"/>
            <a:chOff x="0" y="0"/>
            <a:chExt cx="1420711" cy="1421460"/>
          </a:xfrm>
        </p:grpSpPr>
        <p:sp>
          <p:nvSpPr>
            <p:cNvPr name="Freeform 7" id="7"/>
            <p:cNvSpPr/>
            <p:nvPr/>
          </p:nvSpPr>
          <p:spPr>
            <a:xfrm flipH="false" flipV="false" rot="0">
              <a:off x="0" y="0"/>
              <a:ext cx="1420749" cy="1421511"/>
            </a:xfrm>
            <a:custGeom>
              <a:avLst/>
              <a:gdLst/>
              <a:ahLst/>
              <a:cxnLst/>
              <a:rect r="r" b="b" t="t" l="l"/>
              <a:pathLst>
                <a:path h="1421511" w="1420749">
                  <a:moveTo>
                    <a:pt x="0" y="0"/>
                  </a:moveTo>
                  <a:lnTo>
                    <a:pt x="1420749" y="0"/>
                  </a:lnTo>
                  <a:lnTo>
                    <a:pt x="1420749" y="1421511"/>
                  </a:lnTo>
                  <a:lnTo>
                    <a:pt x="0" y="1421511"/>
                  </a:lnTo>
                  <a:lnTo>
                    <a:pt x="0" y="0"/>
                  </a:lnTo>
                  <a:close/>
                </a:path>
              </a:pathLst>
            </a:custGeom>
            <a:blipFill>
              <a:blip r:embed="rId2"/>
              <a:stretch>
                <a:fillRect l="-17026" t="0" r="3" b="3"/>
              </a:stretch>
            </a:blipFill>
          </p:spPr>
        </p:sp>
      </p:grpSp>
      <p:sp>
        <p:nvSpPr>
          <p:cNvPr name="Freeform 8" id="8"/>
          <p:cNvSpPr/>
          <p:nvPr/>
        </p:nvSpPr>
        <p:spPr>
          <a:xfrm flipH="false" flipV="false" rot="0">
            <a:off x="1612249" y="1650397"/>
            <a:ext cx="1841583" cy="1526248"/>
          </a:xfrm>
          <a:custGeom>
            <a:avLst/>
            <a:gdLst/>
            <a:ahLst/>
            <a:cxnLst/>
            <a:rect r="r" b="b" t="t" l="l"/>
            <a:pathLst>
              <a:path h="1526248" w="1841583">
                <a:moveTo>
                  <a:pt x="0" y="0"/>
                </a:moveTo>
                <a:lnTo>
                  <a:pt x="1841583" y="0"/>
                </a:lnTo>
                <a:lnTo>
                  <a:pt x="1841583" y="1526248"/>
                </a:lnTo>
                <a:lnTo>
                  <a:pt x="0" y="1526248"/>
                </a:lnTo>
                <a:lnTo>
                  <a:pt x="0" y="0"/>
                </a:lnTo>
                <a:close/>
              </a:path>
            </a:pathLst>
          </a:custGeom>
          <a:blipFill>
            <a:blip r:embed="rId3">
              <a:alphaModFix amt="80000"/>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0">
            <a:off x="118539" y="1728492"/>
            <a:ext cx="1557214" cy="1399251"/>
            <a:chOff x="0" y="0"/>
            <a:chExt cx="2076285" cy="1865668"/>
          </a:xfrm>
        </p:grpSpPr>
        <p:sp>
          <p:nvSpPr>
            <p:cNvPr name="Freeform 10" id="10"/>
            <p:cNvSpPr/>
            <p:nvPr/>
          </p:nvSpPr>
          <p:spPr>
            <a:xfrm flipH="false" flipV="false" rot="0">
              <a:off x="0" y="0"/>
              <a:ext cx="2076323" cy="1865630"/>
            </a:xfrm>
            <a:custGeom>
              <a:avLst/>
              <a:gdLst/>
              <a:ahLst/>
              <a:cxnLst/>
              <a:rect r="r" b="b" t="t" l="l"/>
              <a:pathLst>
                <a:path h="1865630" w="2076323">
                  <a:moveTo>
                    <a:pt x="0" y="0"/>
                  </a:moveTo>
                  <a:lnTo>
                    <a:pt x="259588" y="932815"/>
                  </a:lnTo>
                  <a:lnTo>
                    <a:pt x="0" y="1865630"/>
                  </a:lnTo>
                  <a:lnTo>
                    <a:pt x="2076323" y="1865630"/>
                  </a:lnTo>
                  <a:lnTo>
                    <a:pt x="1816735" y="932815"/>
                  </a:lnTo>
                  <a:lnTo>
                    <a:pt x="2076323" y="0"/>
                  </a:lnTo>
                  <a:close/>
                </a:path>
              </a:pathLst>
            </a:custGeom>
            <a:blipFill>
              <a:blip r:embed="rId5">
                <a:alphaModFix amt="80000"/>
              </a:blip>
              <a:stretch>
                <a:fillRect l="-17433" t="0" r="-17347" b="-2"/>
              </a:stretch>
            </a:blipFill>
          </p:spPr>
        </p:sp>
      </p:grpSp>
      <p:grpSp>
        <p:nvGrpSpPr>
          <p:cNvPr name="Group 11" id="11"/>
          <p:cNvGrpSpPr/>
          <p:nvPr/>
        </p:nvGrpSpPr>
        <p:grpSpPr>
          <a:xfrm rot="0">
            <a:off x="2321033" y="5388969"/>
            <a:ext cx="393049" cy="401698"/>
            <a:chOff x="0" y="0"/>
            <a:chExt cx="393040" cy="401701"/>
          </a:xfrm>
        </p:grpSpPr>
        <p:sp>
          <p:nvSpPr>
            <p:cNvPr name="Freeform 12" id="12"/>
            <p:cNvSpPr/>
            <p:nvPr/>
          </p:nvSpPr>
          <p:spPr>
            <a:xfrm flipH="false" flipV="false" rot="0">
              <a:off x="267521" y="107203"/>
              <a:ext cx="23876" cy="24226"/>
            </a:xfrm>
            <a:custGeom>
              <a:avLst/>
              <a:gdLst/>
              <a:ahLst/>
              <a:cxnLst/>
              <a:rect r="r" b="b" t="t" l="l"/>
              <a:pathLst>
                <a:path h="24226" w="23876">
                  <a:moveTo>
                    <a:pt x="10097" y="22464"/>
                  </a:moveTo>
                  <a:lnTo>
                    <a:pt x="22161" y="10272"/>
                  </a:lnTo>
                  <a:cubicBezTo>
                    <a:pt x="24447" y="7986"/>
                    <a:pt x="24447" y="4176"/>
                    <a:pt x="22161" y="1763"/>
                  </a:cubicBezTo>
                  <a:cubicBezTo>
                    <a:pt x="19876" y="-650"/>
                    <a:pt x="16066" y="-523"/>
                    <a:pt x="13780" y="1763"/>
                  </a:cubicBezTo>
                  <a:lnTo>
                    <a:pt x="1715" y="13955"/>
                  </a:lnTo>
                  <a:cubicBezTo>
                    <a:pt x="-571" y="16241"/>
                    <a:pt x="-571" y="20051"/>
                    <a:pt x="1715" y="22464"/>
                  </a:cubicBezTo>
                  <a:cubicBezTo>
                    <a:pt x="4001" y="24877"/>
                    <a:pt x="7811" y="24750"/>
                    <a:pt x="10097" y="22464"/>
                  </a:cubicBezTo>
                  <a:close/>
                </a:path>
              </a:pathLst>
            </a:custGeom>
            <a:solidFill>
              <a:srgbClr val="000000">
                <a:alpha val="80000"/>
              </a:srgbClr>
            </a:solidFill>
          </p:spPr>
        </p:sp>
        <p:sp>
          <p:nvSpPr>
            <p:cNvPr name="Freeform 13" id="13"/>
            <p:cNvSpPr/>
            <p:nvPr/>
          </p:nvSpPr>
          <p:spPr>
            <a:xfrm flipH="false" flipV="false" rot="0">
              <a:off x="285458" y="134587"/>
              <a:ext cx="26482" cy="20513"/>
            </a:xfrm>
            <a:custGeom>
              <a:avLst/>
              <a:gdLst/>
              <a:ahLst/>
              <a:cxnLst/>
              <a:rect r="r" b="b" t="t" l="l"/>
              <a:pathLst>
                <a:path h="20513" w="26482">
                  <a:moveTo>
                    <a:pt x="796" y="17559"/>
                  </a:moveTo>
                  <a:cubicBezTo>
                    <a:pt x="2446" y="20353"/>
                    <a:pt x="6002" y="21369"/>
                    <a:pt x="8796" y="19718"/>
                  </a:cubicBezTo>
                  <a:lnTo>
                    <a:pt x="23528" y="11082"/>
                  </a:lnTo>
                  <a:cubicBezTo>
                    <a:pt x="26322" y="9431"/>
                    <a:pt x="27338" y="5748"/>
                    <a:pt x="25687" y="2954"/>
                  </a:cubicBezTo>
                  <a:cubicBezTo>
                    <a:pt x="24036" y="160"/>
                    <a:pt x="20480" y="-856"/>
                    <a:pt x="17686" y="795"/>
                  </a:cubicBezTo>
                  <a:lnTo>
                    <a:pt x="2954" y="9431"/>
                  </a:lnTo>
                  <a:cubicBezTo>
                    <a:pt x="161" y="11082"/>
                    <a:pt x="-855" y="14765"/>
                    <a:pt x="796" y="17559"/>
                  </a:cubicBezTo>
                  <a:close/>
                </a:path>
              </a:pathLst>
            </a:custGeom>
            <a:solidFill>
              <a:srgbClr val="000000">
                <a:alpha val="80000"/>
              </a:srgbClr>
            </a:solidFill>
          </p:spPr>
        </p:sp>
        <p:sp>
          <p:nvSpPr>
            <p:cNvPr name="Freeform 14" id="14"/>
            <p:cNvSpPr/>
            <p:nvPr/>
          </p:nvSpPr>
          <p:spPr>
            <a:xfrm flipH="false" flipV="false" rot="0">
              <a:off x="296873" y="166396"/>
              <a:ext cx="28334" cy="16449"/>
            </a:xfrm>
            <a:custGeom>
              <a:avLst/>
              <a:gdLst/>
              <a:ahLst/>
              <a:cxnLst/>
              <a:rect r="r" b="b" t="t" l="l"/>
              <a:pathLst>
                <a:path h="16449" w="28334">
                  <a:moveTo>
                    <a:pt x="175" y="12039"/>
                  </a:moveTo>
                  <a:cubicBezTo>
                    <a:pt x="1064" y="15214"/>
                    <a:pt x="4239" y="17119"/>
                    <a:pt x="7414" y="16230"/>
                  </a:cubicBezTo>
                  <a:lnTo>
                    <a:pt x="23924" y="11785"/>
                  </a:lnTo>
                  <a:cubicBezTo>
                    <a:pt x="27099" y="10896"/>
                    <a:pt x="29004" y="7721"/>
                    <a:pt x="28115" y="4419"/>
                  </a:cubicBezTo>
                  <a:cubicBezTo>
                    <a:pt x="27226" y="1117"/>
                    <a:pt x="24051" y="-661"/>
                    <a:pt x="20876" y="228"/>
                  </a:cubicBezTo>
                  <a:lnTo>
                    <a:pt x="4366" y="4673"/>
                  </a:lnTo>
                  <a:cubicBezTo>
                    <a:pt x="1191" y="5562"/>
                    <a:pt x="-587" y="8864"/>
                    <a:pt x="175" y="12039"/>
                  </a:cubicBezTo>
                  <a:close/>
                </a:path>
              </a:pathLst>
            </a:custGeom>
            <a:solidFill>
              <a:srgbClr val="000000">
                <a:alpha val="80000"/>
              </a:srgbClr>
            </a:solidFill>
          </p:spPr>
        </p:sp>
        <p:sp>
          <p:nvSpPr>
            <p:cNvPr name="Freeform 15" id="15"/>
            <p:cNvSpPr/>
            <p:nvPr/>
          </p:nvSpPr>
          <p:spPr>
            <a:xfrm flipH="false" flipV="false" rot="0">
              <a:off x="300731" y="200660"/>
              <a:ext cx="28833" cy="11938"/>
            </a:xfrm>
            <a:custGeom>
              <a:avLst/>
              <a:gdLst/>
              <a:ahLst/>
              <a:cxnLst/>
              <a:rect r="r" b="b" t="t" l="l"/>
              <a:pathLst>
                <a:path h="11938" w="28833">
                  <a:moveTo>
                    <a:pt x="22860" y="0"/>
                  </a:moveTo>
                  <a:lnTo>
                    <a:pt x="5842" y="0"/>
                  </a:lnTo>
                  <a:cubicBezTo>
                    <a:pt x="2540" y="0"/>
                    <a:pt x="0" y="2667"/>
                    <a:pt x="0" y="5969"/>
                  </a:cubicBezTo>
                  <a:cubicBezTo>
                    <a:pt x="0" y="9271"/>
                    <a:pt x="2667" y="11938"/>
                    <a:pt x="5842" y="11938"/>
                  </a:cubicBezTo>
                  <a:lnTo>
                    <a:pt x="22860" y="11938"/>
                  </a:lnTo>
                  <a:cubicBezTo>
                    <a:pt x="26162" y="11938"/>
                    <a:pt x="28702" y="9271"/>
                    <a:pt x="28829" y="5969"/>
                  </a:cubicBezTo>
                  <a:cubicBezTo>
                    <a:pt x="28956" y="2667"/>
                    <a:pt x="26162" y="0"/>
                    <a:pt x="22987" y="0"/>
                  </a:cubicBezTo>
                  <a:close/>
                </a:path>
              </a:pathLst>
            </a:custGeom>
            <a:solidFill>
              <a:srgbClr val="000000">
                <a:alpha val="80000"/>
              </a:srgbClr>
            </a:solidFill>
          </p:spPr>
        </p:sp>
        <p:sp>
          <p:nvSpPr>
            <p:cNvPr name="Freeform 16" id="16"/>
            <p:cNvSpPr/>
            <p:nvPr/>
          </p:nvSpPr>
          <p:spPr>
            <a:xfrm flipH="false" flipV="false" rot="0">
              <a:off x="63499" y="63533"/>
              <a:ext cx="253392" cy="274668"/>
            </a:xfrm>
            <a:custGeom>
              <a:avLst/>
              <a:gdLst/>
              <a:ahLst/>
              <a:cxnLst/>
              <a:rect r="r" b="b" t="t" l="l"/>
              <a:pathLst>
                <a:path h="274668" w="253392">
                  <a:moveTo>
                    <a:pt x="247900" y="174465"/>
                  </a:moveTo>
                  <a:cubicBezTo>
                    <a:pt x="243709" y="173068"/>
                    <a:pt x="239264" y="175354"/>
                    <a:pt x="237994" y="179545"/>
                  </a:cubicBezTo>
                  <a:cubicBezTo>
                    <a:pt x="222501" y="226916"/>
                    <a:pt x="179067" y="258793"/>
                    <a:pt x="129792" y="258793"/>
                  </a:cubicBezTo>
                  <a:cubicBezTo>
                    <a:pt x="66928" y="258793"/>
                    <a:pt x="15748" y="206977"/>
                    <a:pt x="15748" y="143223"/>
                  </a:cubicBezTo>
                  <a:cubicBezTo>
                    <a:pt x="15748" y="79469"/>
                    <a:pt x="66928" y="27653"/>
                    <a:pt x="129792" y="27653"/>
                  </a:cubicBezTo>
                  <a:cubicBezTo>
                    <a:pt x="136523" y="27653"/>
                    <a:pt x="143127" y="28288"/>
                    <a:pt x="149731" y="29431"/>
                  </a:cubicBezTo>
                  <a:cubicBezTo>
                    <a:pt x="149731" y="29558"/>
                    <a:pt x="149731" y="29685"/>
                    <a:pt x="149604" y="29812"/>
                  </a:cubicBezTo>
                  <a:lnTo>
                    <a:pt x="147953" y="39591"/>
                  </a:lnTo>
                  <a:cubicBezTo>
                    <a:pt x="147191" y="43909"/>
                    <a:pt x="149858" y="46195"/>
                    <a:pt x="153922" y="44671"/>
                  </a:cubicBezTo>
                  <a:lnTo>
                    <a:pt x="163192" y="41242"/>
                  </a:lnTo>
                  <a:cubicBezTo>
                    <a:pt x="167256" y="39718"/>
                    <a:pt x="173860" y="37305"/>
                    <a:pt x="177924" y="35781"/>
                  </a:cubicBezTo>
                  <a:lnTo>
                    <a:pt x="187195" y="32352"/>
                  </a:lnTo>
                  <a:cubicBezTo>
                    <a:pt x="191259" y="30828"/>
                    <a:pt x="191894" y="27272"/>
                    <a:pt x="188592" y="24478"/>
                  </a:cubicBezTo>
                  <a:lnTo>
                    <a:pt x="181099" y="18128"/>
                  </a:lnTo>
                  <a:cubicBezTo>
                    <a:pt x="177797" y="15334"/>
                    <a:pt x="172336" y="10762"/>
                    <a:pt x="169034" y="7841"/>
                  </a:cubicBezTo>
                  <a:lnTo>
                    <a:pt x="161541" y="1491"/>
                  </a:lnTo>
                  <a:cubicBezTo>
                    <a:pt x="158240" y="-1303"/>
                    <a:pt x="154938" y="-33"/>
                    <a:pt x="154176" y="4158"/>
                  </a:cubicBezTo>
                  <a:lnTo>
                    <a:pt x="152398" y="13683"/>
                  </a:lnTo>
                  <a:cubicBezTo>
                    <a:pt x="144905" y="12413"/>
                    <a:pt x="137412" y="11651"/>
                    <a:pt x="129792" y="11651"/>
                  </a:cubicBezTo>
                  <a:cubicBezTo>
                    <a:pt x="58165" y="11651"/>
                    <a:pt x="0" y="70579"/>
                    <a:pt x="0" y="143096"/>
                  </a:cubicBezTo>
                  <a:cubicBezTo>
                    <a:pt x="0" y="215613"/>
                    <a:pt x="58165" y="274668"/>
                    <a:pt x="129792" y="274668"/>
                  </a:cubicBezTo>
                  <a:cubicBezTo>
                    <a:pt x="185925" y="274668"/>
                    <a:pt x="235327" y="238473"/>
                    <a:pt x="252980" y="184498"/>
                  </a:cubicBezTo>
                  <a:cubicBezTo>
                    <a:pt x="254377" y="180307"/>
                    <a:pt x="252091" y="175862"/>
                    <a:pt x="248027" y="174465"/>
                  </a:cubicBezTo>
                  <a:close/>
                </a:path>
              </a:pathLst>
            </a:custGeom>
            <a:solidFill>
              <a:srgbClr val="000000">
                <a:alpha val="80000"/>
              </a:srgbClr>
            </a:solidFill>
          </p:spPr>
        </p:sp>
        <p:sp>
          <p:nvSpPr>
            <p:cNvPr name="Freeform 17" id="17"/>
            <p:cNvSpPr/>
            <p:nvPr/>
          </p:nvSpPr>
          <p:spPr>
            <a:xfrm flipH="false" flipV="false" rot="0">
              <a:off x="139952" y="142748"/>
              <a:ext cx="106043" cy="128016"/>
            </a:xfrm>
            <a:custGeom>
              <a:avLst/>
              <a:gdLst/>
              <a:ahLst/>
              <a:cxnLst/>
              <a:rect r="r" b="b" t="t" l="l"/>
              <a:pathLst>
                <a:path h="128016" w="106043">
                  <a:moveTo>
                    <a:pt x="100455" y="116586"/>
                  </a:moveTo>
                  <a:lnTo>
                    <a:pt x="96772" y="116586"/>
                  </a:lnTo>
                  <a:cubicBezTo>
                    <a:pt x="96137" y="107950"/>
                    <a:pt x="93978" y="91567"/>
                    <a:pt x="85977" y="83820"/>
                  </a:cubicBezTo>
                  <a:cubicBezTo>
                    <a:pt x="79247" y="77216"/>
                    <a:pt x="72135" y="69850"/>
                    <a:pt x="72135" y="64008"/>
                  </a:cubicBezTo>
                  <a:cubicBezTo>
                    <a:pt x="72135" y="58166"/>
                    <a:pt x="79247" y="50800"/>
                    <a:pt x="85977" y="44196"/>
                  </a:cubicBezTo>
                  <a:cubicBezTo>
                    <a:pt x="93978" y="36449"/>
                    <a:pt x="96137" y="20066"/>
                    <a:pt x="96772" y="11430"/>
                  </a:cubicBezTo>
                  <a:lnTo>
                    <a:pt x="100455" y="11430"/>
                  </a:lnTo>
                  <a:cubicBezTo>
                    <a:pt x="103503" y="11430"/>
                    <a:pt x="106043" y="8890"/>
                    <a:pt x="106043" y="5715"/>
                  </a:cubicBezTo>
                  <a:cubicBezTo>
                    <a:pt x="106043" y="2540"/>
                    <a:pt x="103503" y="0"/>
                    <a:pt x="100455" y="0"/>
                  </a:cubicBezTo>
                  <a:lnTo>
                    <a:pt x="5588" y="0"/>
                  </a:lnTo>
                  <a:cubicBezTo>
                    <a:pt x="2540" y="0"/>
                    <a:pt x="0" y="2540"/>
                    <a:pt x="0" y="5715"/>
                  </a:cubicBezTo>
                  <a:cubicBezTo>
                    <a:pt x="0" y="8890"/>
                    <a:pt x="2540" y="11430"/>
                    <a:pt x="5588" y="11430"/>
                  </a:cubicBezTo>
                  <a:lnTo>
                    <a:pt x="9271" y="11430"/>
                  </a:lnTo>
                  <a:cubicBezTo>
                    <a:pt x="9906" y="20066"/>
                    <a:pt x="12065" y="36449"/>
                    <a:pt x="20065" y="44196"/>
                  </a:cubicBezTo>
                  <a:cubicBezTo>
                    <a:pt x="26796" y="50800"/>
                    <a:pt x="33908" y="58166"/>
                    <a:pt x="33908" y="64008"/>
                  </a:cubicBezTo>
                  <a:cubicBezTo>
                    <a:pt x="33908" y="69850"/>
                    <a:pt x="26796" y="77216"/>
                    <a:pt x="20065" y="83820"/>
                  </a:cubicBezTo>
                  <a:cubicBezTo>
                    <a:pt x="12065" y="91567"/>
                    <a:pt x="9906" y="107950"/>
                    <a:pt x="9271" y="116586"/>
                  </a:cubicBezTo>
                  <a:lnTo>
                    <a:pt x="5588" y="116586"/>
                  </a:lnTo>
                  <a:cubicBezTo>
                    <a:pt x="2540" y="116586"/>
                    <a:pt x="0" y="119126"/>
                    <a:pt x="0" y="122301"/>
                  </a:cubicBezTo>
                  <a:cubicBezTo>
                    <a:pt x="0" y="125476"/>
                    <a:pt x="2540" y="128016"/>
                    <a:pt x="5588" y="128016"/>
                  </a:cubicBezTo>
                  <a:lnTo>
                    <a:pt x="100455" y="128016"/>
                  </a:lnTo>
                  <a:cubicBezTo>
                    <a:pt x="103503" y="128016"/>
                    <a:pt x="106043" y="125476"/>
                    <a:pt x="106043" y="122301"/>
                  </a:cubicBezTo>
                  <a:cubicBezTo>
                    <a:pt x="106043" y="119126"/>
                    <a:pt x="103503" y="116586"/>
                    <a:pt x="100455" y="116586"/>
                  </a:cubicBezTo>
                  <a:close/>
                  <a:moveTo>
                    <a:pt x="14859" y="116586"/>
                  </a:moveTo>
                  <a:cubicBezTo>
                    <a:pt x="15494" y="107696"/>
                    <a:pt x="17907" y="93853"/>
                    <a:pt x="24002" y="87884"/>
                  </a:cubicBezTo>
                  <a:cubicBezTo>
                    <a:pt x="32257" y="79883"/>
                    <a:pt x="39623" y="72009"/>
                    <a:pt x="39623" y="64008"/>
                  </a:cubicBezTo>
                  <a:cubicBezTo>
                    <a:pt x="39623" y="56007"/>
                    <a:pt x="32257" y="48133"/>
                    <a:pt x="24002" y="40132"/>
                  </a:cubicBezTo>
                  <a:cubicBezTo>
                    <a:pt x="17526" y="33782"/>
                    <a:pt x="15494" y="19431"/>
                    <a:pt x="14859" y="11430"/>
                  </a:cubicBezTo>
                  <a:lnTo>
                    <a:pt x="91057" y="11430"/>
                  </a:lnTo>
                  <a:cubicBezTo>
                    <a:pt x="90422" y="20320"/>
                    <a:pt x="88009" y="34163"/>
                    <a:pt x="81914" y="40132"/>
                  </a:cubicBezTo>
                  <a:cubicBezTo>
                    <a:pt x="73659" y="48133"/>
                    <a:pt x="66293" y="56007"/>
                    <a:pt x="66293" y="64008"/>
                  </a:cubicBezTo>
                  <a:cubicBezTo>
                    <a:pt x="66293" y="72009"/>
                    <a:pt x="73659" y="79883"/>
                    <a:pt x="81914" y="87884"/>
                  </a:cubicBezTo>
                  <a:cubicBezTo>
                    <a:pt x="88390" y="94234"/>
                    <a:pt x="90422" y="108585"/>
                    <a:pt x="91057" y="116586"/>
                  </a:cubicBezTo>
                  <a:lnTo>
                    <a:pt x="14859" y="116586"/>
                  </a:lnTo>
                  <a:close/>
                </a:path>
              </a:pathLst>
            </a:custGeom>
            <a:solidFill>
              <a:srgbClr val="000000">
                <a:alpha val="80000"/>
              </a:srgbClr>
            </a:solidFill>
          </p:spPr>
        </p:sp>
      </p:grpSp>
      <p:grpSp>
        <p:nvGrpSpPr>
          <p:cNvPr name="Group 18" id="18"/>
          <p:cNvGrpSpPr/>
          <p:nvPr/>
        </p:nvGrpSpPr>
        <p:grpSpPr>
          <a:xfrm rot="0">
            <a:off x="3192932" y="1287370"/>
            <a:ext cx="393030" cy="401698"/>
            <a:chOff x="0" y="0"/>
            <a:chExt cx="393040" cy="401701"/>
          </a:xfrm>
        </p:grpSpPr>
        <p:sp>
          <p:nvSpPr>
            <p:cNvPr name="Freeform 19" id="19"/>
            <p:cNvSpPr/>
            <p:nvPr/>
          </p:nvSpPr>
          <p:spPr>
            <a:xfrm flipH="false" flipV="false" rot="0">
              <a:off x="267403" y="107204"/>
              <a:ext cx="23876" cy="24226"/>
            </a:xfrm>
            <a:custGeom>
              <a:avLst/>
              <a:gdLst/>
              <a:ahLst/>
              <a:cxnLst/>
              <a:rect r="r" b="b" t="t" l="l"/>
              <a:pathLst>
                <a:path h="24226" w="23876">
                  <a:moveTo>
                    <a:pt x="10096" y="22463"/>
                  </a:moveTo>
                  <a:lnTo>
                    <a:pt x="22162" y="10271"/>
                  </a:lnTo>
                  <a:cubicBezTo>
                    <a:pt x="24448" y="7985"/>
                    <a:pt x="24448" y="4175"/>
                    <a:pt x="22162" y="1762"/>
                  </a:cubicBezTo>
                  <a:cubicBezTo>
                    <a:pt x="19876" y="-651"/>
                    <a:pt x="16065" y="-524"/>
                    <a:pt x="13779" y="1762"/>
                  </a:cubicBezTo>
                  <a:lnTo>
                    <a:pt x="1714" y="13954"/>
                  </a:lnTo>
                  <a:cubicBezTo>
                    <a:pt x="-572" y="16240"/>
                    <a:pt x="-572" y="20050"/>
                    <a:pt x="1714" y="22463"/>
                  </a:cubicBezTo>
                  <a:cubicBezTo>
                    <a:pt x="4000" y="24876"/>
                    <a:pt x="7810" y="24749"/>
                    <a:pt x="10096" y="22463"/>
                  </a:cubicBezTo>
                  <a:close/>
                </a:path>
              </a:pathLst>
            </a:custGeom>
            <a:solidFill>
              <a:srgbClr val="000000">
                <a:alpha val="80000"/>
              </a:srgbClr>
            </a:solidFill>
          </p:spPr>
        </p:sp>
        <p:sp>
          <p:nvSpPr>
            <p:cNvPr name="Freeform 20" id="20"/>
            <p:cNvSpPr/>
            <p:nvPr/>
          </p:nvSpPr>
          <p:spPr>
            <a:xfrm flipH="false" flipV="false" rot="0">
              <a:off x="285467" y="134587"/>
              <a:ext cx="26483" cy="20513"/>
            </a:xfrm>
            <a:custGeom>
              <a:avLst/>
              <a:gdLst/>
              <a:ahLst/>
              <a:cxnLst/>
              <a:rect r="r" b="b" t="t" l="l"/>
              <a:pathLst>
                <a:path h="20513" w="26483">
                  <a:moveTo>
                    <a:pt x="796" y="17559"/>
                  </a:moveTo>
                  <a:cubicBezTo>
                    <a:pt x="2447" y="20353"/>
                    <a:pt x="6003" y="21369"/>
                    <a:pt x="8797" y="19718"/>
                  </a:cubicBezTo>
                  <a:lnTo>
                    <a:pt x="23529" y="11082"/>
                  </a:lnTo>
                  <a:cubicBezTo>
                    <a:pt x="26323" y="9431"/>
                    <a:pt x="27339" y="5748"/>
                    <a:pt x="25688" y="2954"/>
                  </a:cubicBezTo>
                  <a:cubicBezTo>
                    <a:pt x="24037" y="160"/>
                    <a:pt x="20481" y="-856"/>
                    <a:pt x="17687" y="795"/>
                  </a:cubicBezTo>
                  <a:lnTo>
                    <a:pt x="2955" y="9431"/>
                  </a:lnTo>
                  <a:cubicBezTo>
                    <a:pt x="161" y="11082"/>
                    <a:pt x="-855" y="14765"/>
                    <a:pt x="796" y="17559"/>
                  </a:cubicBezTo>
                  <a:close/>
                </a:path>
              </a:pathLst>
            </a:custGeom>
            <a:solidFill>
              <a:srgbClr val="000000">
                <a:alpha val="80000"/>
              </a:srgbClr>
            </a:solidFill>
          </p:spPr>
        </p:sp>
        <p:sp>
          <p:nvSpPr>
            <p:cNvPr name="Freeform 21" id="21"/>
            <p:cNvSpPr/>
            <p:nvPr/>
          </p:nvSpPr>
          <p:spPr>
            <a:xfrm flipH="false" flipV="false" rot="0">
              <a:off x="296882" y="166396"/>
              <a:ext cx="28335" cy="16449"/>
            </a:xfrm>
            <a:custGeom>
              <a:avLst/>
              <a:gdLst/>
              <a:ahLst/>
              <a:cxnLst/>
              <a:rect r="r" b="b" t="t" l="l"/>
              <a:pathLst>
                <a:path h="16449" w="28335">
                  <a:moveTo>
                    <a:pt x="176" y="12039"/>
                  </a:moveTo>
                  <a:cubicBezTo>
                    <a:pt x="1065" y="15214"/>
                    <a:pt x="4240" y="17119"/>
                    <a:pt x="7415" y="16230"/>
                  </a:cubicBezTo>
                  <a:lnTo>
                    <a:pt x="23925" y="11785"/>
                  </a:lnTo>
                  <a:cubicBezTo>
                    <a:pt x="27100" y="10896"/>
                    <a:pt x="29005" y="7721"/>
                    <a:pt x="28116" y="4419"/>
                  </a:cubicBezTo>
                  <a:cubicBezTo>
                    <a:pt x="27227" y="1117"/>
                    <a:pt x="24052" y="-661"/>
                    <a:pt x="20877" y="228"/>
                  </a:cubicBezTo>
                  <a:lnTo>
                    <a:pt x="4367" y="4673"/>
                  </a:lnTo>
                  <a:cubicBezTo>
                    <a:pt x="1192" y="5562"/>
                    <a:pt x="-586" y="8864"/>
                    <a:pt x="176" y="12039"/>
                  </a:cubicBezTo>
                  <a:close/>
                </a:path>
              </a:pathLst>
            </a:custGeom>
            <a:solidFill>
              <a:srgbClr val="000000">
                <a:alpha val="80000"/>
              </a:srgbClr>
            </a:solidFill>
          </p:spPr>
        </p:sp>
        <p:sp>
          <p:nvSpPr>
            <p:cNvPr name="Freeform 22" id="22"/>
            <p:cNvSpPr/>
            <p:nvPr/>
          </p:nvSpPr>
          <p:spPr>
            <a:xfrm flipH="false" flipV="false" rot="0">
              <a:off x="300741" y="200660"/>
              <a:ext cx="28834" cy="11938"/>
            </a:xfrm>
            <a:custGeom>
              <a:avLst/>
              <a:gdLst/>
              <a:ahLst/>
              <a:cxnLst/>
              <a:rect r="r" b="b" t="t" l="l"/>
              <a:pathLst>
                <a:path h="11938" w="28834">
                  <a:moveTo>
                    <a:pt x="22860" y="0"/>
                  </a:moveTo>
                  <a:lnTo>
                    <a:pt x="5842" y="0"/>
                  </a:lnTo>
                  <a:cubicBezTo>
                    <a:pt x="2540" y="0"/>
                    <a:pt x="0" y="2667"/>
                    <a:pt x="0" y="5969"/>
                  </a:cubicBezTo>
                  <a:cubicBezTo>
                    <a:pt x="0" y="9271"/>
                    <a:pt x="2667" y="11938"/>
                    <a:pt x="5842" y="11938"/>
                  </a:cubicBezTo>
                  <a:lnTo>
                    <a:pt x="22860" y="11938"/>
                  </a:lnTo>
                  <a:cubicBezTo>
                    <a:pt x="26162" y="11938"/>
                    <a:pt x="28702" y="9271"/>
                    <a:pt x="28829" y="5969"/>
                  </a:cubicBezTo>
                  <a:cubicBezTo>
                    <a:pt x="28956" y="2667"/>
                    <a:pt x="26162" y="0"/>
                    <a:pt x="22987" y="0"/>
                  </a:cubicBezTo>
                  <a:close/>
                </a:path>
              </a:pathLst>
            </a:custGeom>
            <a:solidFill>
              <a:srgbClr val="000000">
                <a:alpha val="80000"/>
              </a:srgbClr>
            </a:solidFill>
          </p:spPr>
        </p:sp>
        <p:sp>
          <p:nvSpPr>
            <p:cNvPr name="Freeform 23" id="23"/>
            <p:cNvSpPr/>
            <p:nvPr/>
          </p:nvSpPr>
          <p:spPr>
            <a:xfrm flipH="false" flipV="false" rot="0">
              <a:off x="63501" y="63533"/>
              <a:ext cx="253399" cy="274668"/>
            </a:xfrm>
            <a:custGeom>
              <a:avLst/>
              <a:gdLst/>
              <a:ahLst/>
              <a:cxnLst/>
              <a:rect r="r" b="b" t="t" l="l"/>
              <a:pathLst>
                <a:path h="274668" w="253399">
                  <a:moveTo>
                    <a:pt x="247908" y="174465"/>
                  </a:moveTo>
                  <a:cubicBezTo>
                    <a:pt x="243717" y="173068"/>
                    <a:pt x="239272" y="175354"/>
                    <a:pt x="238002" y="179545"/>
                  </a:cubicBezTo>
                  <a:cubicBezTo>
                    <a:pt x="222508" y="226916"/>
                    <a:pt x="179073" y="258793"/>
                    <a:pt x="129796" y="258793"/>
                  </a:cubicBezTo>
                  <a:cubicBezTo>
                    <a:pt x="66930" y="258793"/>
                    <a:pt x="15748" y="206977"/>
                    <a:pt x="15748" y="143223"/>
                  </a:cubicBezTo>
                  <a:cubicBezTo>
                    <a:pt x="15748" y="79469"/>
                    <a:pt x="66930" y="27653"/>
                    <a:pt x="129796" y="27653"/>
                  </a:cubicBezTo>
                  <a:cubicBezTo>
                    <a:pt x="136527" y="27653"/>
                    <a:pt x="143131" y="28288"/>
                    <a:pt x="149735" y="29431"/>
                  </a:cubicBezTo>
                  <a:cubicBezTo>
                    <a:pt x="149735" y="29558"/>
                    <a:pt x="149735" y="29685"/>
                    <a:pt x="149608" y="29812"/>
                  </a:cubicBezTo>
                  <a:lnTo>
                    <a:pt x="147957" y="39591"/>
                  </a:lnTo>
                  <a:cubicBezTo>
                    <a:pt x="147195" y="43909"/>
                    <a:pt x="149862" y="46195"/>
                    <a:pt x="153926" y="44671"/>
                  </a:cubicBezTo>
                  <a:lnTo>
                    <a:pt x="163198" y="41242"/>
                  </a:lnTo>
                  <a:cubicBezTo>
                    <a:pt x="167262" y="39718"/>
                    <a:pt x="173866" y="37305"/>
                    <a:pt x="177930" y="35781"/>
                  </a:cubicBezTo>
                  <a:lnTo>
                    <a:pt x="187201" y="32352"/>
                  </a:lnTo>
                  <a:cubicBezTo>
                    <a:pt x="191265" y="30828"/>
                    <a:pt x="191900" y="27272"/>
                    <a:pt x="188598" y="24478"/>
                  </a:cubicBezTo>
                  <a:lnTo>
                    <a:pt x="181105" y="18128"/>
                  </a:lnTo>
                  <a:cubicBezTo>
                    <a:pt x="177803" y="15334"/>
                    <a:pt x="172342" y="10762"/>
                    <a:pt x="169040" y="7841"/>
                  </a:cubicBezTo>
                  <a:lnTo>
                    <a:pt x="161547" y="1491"/>
                  </a:lnTo>
                  <a:cubicBezTo>
                    <a:pt x="158245" y="-1303"/>
                    <a:pt x="154942" y="-33"/>
                    <a:pt x="154180" y="4158"/>
                  </a:cubicBezTo>
                  <a:lnTo>
                    <a:pt x="152402" y="13683"/>
                  </a:lnTo>
                  <a:cubicBezTo>
                    <a:pt x="144909" y="12413"/>
                    <a:pt x="137416" y="11651"/>
                    <a:pt x="129796" y="11651"/>
                  </a:cubicBezTo>
                  <a:cubicBezTo>
                    <a:pt x="58167" y="11651"/>
                    <a:pt x="0" y="70579"/>
                    <a:pt x="0" y="143096"/>
                  </a:cubicBezTo>
                  <a:cubicBezTo>
                    <a:pt x="0" y="215613"/>
                    <a:pt x="58167" y="274668"/>
                    <a:pt x="129796" y="274668"/>
                  </a:cubicBezTo>
                  <a:cubicBezTo>
                    <a:pt x="185931" y="274668"/>
                    <a:pt x="235335" y="238473"/>
                    <a:pt x="252988" y="184498"/>
                  </a:cubicBezTo>
                  <a:cubicBezTo>
                    <a:pt x="254385" y="180307"/>
                    <a:pt x="252099" y="175862"/>
                    <a:pt x="248035" y="174465"/>
                  </a:cubicBezTo>
                  <a:close/>
                </a:path>
              </a:pathLst>
            </a:custGeom>
            <a:solidFill>
              <a:srgbClr val="000000">
                <a:alpha val="80000"/>
              </a:srgbClr>
            </a:solidFill>
          </p:spPr>
        </p:sp>
        <p:sp>
          <p:nvSpPr>
            <p:cNvPr name="Freeform 24" id="24"/>
            <p:cNvSpPr/>
            <p:nvPr/>
          </p:nvSpPr>
          <p:spPr>
            <a:xfrm flipH="false" flipV="false" rot="0">
              <a:off x="139956" y="142748"/>
              <a:ext cx="106047" cy="128016"/>
            </a:xfrm>
            <a:custGeom>
              <a:avLst/>
              <a:gdLst/>
              <a:ahLst/>
              <a:cxnLst/>
              <a:rect r="r" b="b" t="t" l="l"/>
              <a:pathLst>
                <a:path h="128016" w="106047">
                  <a:moveTo>
                    <a:pt x="100459" y="116586"/>
                  </a:moveTo>
                  <a:lnTo>
                    <a:pt x="96776" y="116586"/>
                  </a:lnTo>
                  <a:cubicBezTo>
                    <a:pt x="96141" y="107950"/>
                    <a:pt x="93982" y="91567"/>
                    <a:pt x="85981" y="83820"/>
                  </a:cubicBezTo>
                  <a:cubicBezTo>
                    <a:pt x="79249" y="77216"/>
                    <a:pt x="72137" y="69850"/>
                    <a:pt x="72137" y="64008"/>
                  </a:cubicBezTo>
                  <a:cubicBezTo>
                    <a:pt x="72137" y="58166"/>
                    <a:pt x="79249" y="50800"/>
                    <a:pt x="85981" y="44196"/>
                  </a:cubicBezTo>
                  <a:cubicBezTo>
                    <a:pt x="93982" y="36449"/>
                    <a:pt x="96141" y="20066"/>
                    <a:pt x="96776" y="11430"/>
                  </a:cubicBezTo>
                  <a:lnTo>
                    <a:pt x="100459" y="11430"/>
                  </a:lnTo>
                  <a:cubicBezTo>
                    <a:pt x="103507" y="11430"/>
                    <a:pt x="106047" y="8890"/>
                    <a:pt x="106047" y="5715"/>
                  </a:cubicBezTo>
                  <a:cubicBezTo>
                    <a:pt x="106047" y="2540"/>
                    <a:pt x="103507" y="0"/>
                    <a:pt x="100459" y="0"/>
                  </a:cubicBezTo>
                  <a:lnTo>
                    <a:pt x="5588" y="0"/>
                  </a:lnTo>
                  <a:cubicBezTo>
                    <a:pt x="2540" y="0"/>
                    <a:pt x="0" y="2540"/>
                    <a:pt x="0" y="5715"/>
                  </a:cubicBezTo>
                  <a:cubicBezTo>
                    <a:pt x="0" y="8890"/>
                    <a:pt x="2540" y="11430"/>
                    <a:pt x="5588" y="11430"/>
                  </a:cubicBezTo>
                  <a:lnTo>
                    <a:pt x="9271" y="11430"/>
                  </a:lnTo>
                  <a:cubicBezTo>
                    <a:pt x="9906" y="20066"/>
                    <a:pt x="12065" y="36449"/>
                    <a:pt x="20067" y="44196"/>
                  </a:cubicBezTo>
                  <a:cubicBezTo>
                    <a:pt x="26798" y="50800"/>
                    <a:pt x="33910" y="58166"/>
                    <a:pt x="33910" y="64008"/>
                  </a:cubicBezTo>
                  <a:cubicBezTo>
                    <a:pt x="33910" y="69850"/>
                    <a:pt x="26798" y="77216"/>
                    <a:pt x="20067" y="83820"/>
                  </a:cubicBezTo>
                  <a:cubicBezTo>
                    <a:pt x="12065" y="91567"/>
                    <a:pt x="9906" y="107950"/>
                    <a:pt x="9271" y="116586"/>
                  </a:cubicBezTo>
                  <a:lnTo>
                    <a:pt x="5588" y="116586"/>
                  </a:lnTo>
                  <a:cubicBezTo>
                    <a:pt x="2540" y="116586"/>
                    <a:pt x="0" y="119126"/>
                    <a:pt x="0" y="122301"/>
                  </a:cubicBezTo>
                  <a:cubicBezTo>
                    <a:pt x="0" y="125476"/>
                    <a:pt x="2540" y="128016"/>
                    <a:pt x="5588" y="128016"/>
                  </a:cubicBezTo>
                  <a:lnTo>
                    <a:pt x="100459" y="128016"/>
                  </a:lnTo>
                  <a:cubicBezTo>
                    <a:pt x="103507" y="128016"/>
                    <a:pt x="106047" y="125476"/>
                    <a:pt x="106047" y="122301"/>
                  </a:cubicBezTo>
                  <a:cubicBezTo>
                    <a:pt x="106047" y="119126"/>
                    <a:pt x="103507" y="116586"/>
                    <a:pt x="100459" y="116586"/>
                  </a:cubicBezTo>
                  <a:close/>
                  <a:moveTo>
                    <a:pt x="14859" y="116586"/>
                  </a:moveTo>
                  <a:cubicBezTo>
                    <a:pt x="15494" y="107696"/>
                    <a:pt x="17908" y="93853"/>
                    <a:pt x="24004" y="87884"/>
                  </a:cubicBezTo>
                  <a:cubicBezTo>
                    <a:pt x="32259" y="79883"/>
                    <a:pt x="39625" y="72009"/>
                    <a:pt x="39625" y="64008"/>
                  </a:cubicBezTo>
                  <a:cubicBezTo>
                    <a:pt x="39625" y="56007"/>
                    <a:pt x="32259" y="48133"/>
                    <a:pt x="24004" y="40132"/>
                  </a:cubicBezTo>
                  <a:cubicBezTo>
                    <a:pt x="17527" y="33782"/>
                    <a:pt x="15494" y="19431"/>
                    <a:pt x="14859" y="11430"/>
                  </a:cubicBezTo>
                  <a:lnTo>
                    <a:pt x="91061" y="11430"/>
                  </a:lnTo>
                  <a:cubicBezTo>
                    <a:pt x="90426" y="20320"/>
                    <a:pt x="88013" y="34163"/>
                    <a:pt x="81917" y="40132"/>
                  </a:cubicBezTo>
                  <a:cubicBezTo>
                    <a:pt x="73661" y="48133"/>
                    <a:pt x="66295" y="56007"/>
                    <a:pt x="66295" y="64008"/>
                  </a:cubicBezTo>
                  <a:cubicBezTo>
                    <a:pt x="66295" y="72009"/>
                    <a:pt x="73661" y="79883"/>
                    <a:pt x="81917" y="87884"/>
                  </a:cubicBezTo>
                  <a:cubicBezTo>
                    <a:pt x="88394" y="94234"/>
                    <a:pt x="90426" y="108585"/>
                    <a:pt x="91061" y="116586"/>
                  </a:cubicBezTo>
                  <a:lnTo>
                    <a:pt x="14859" y="116586"/>
                  </a:lnTo>
                  <a:close/>
                </a:path>
              </a:pathLst>
            </a:custGeom>
            <a:solidFill>
              <a:srgbClr val="000000">
                <a:alpha val="80000"/>
              </a:srgbClr>
            </a:solidFill>
          </p:spPr>
        </p:sp>
      </p:grpSp>
      <p:grpSp>
        <p:nvGrpSpPr>
          <p:cNvPr name="Group 25" id="25"/>
          <p:cNvGrpSpPr/>
          <p:nvPr/>
        </p:nvGrpSpPr>
        <p:grpSpPr>
          <a:xfrm rot="0">
            <a:off x="380219" y="5797610"/>
            <a:ext cx="2279580" cy="1515770"/>
            <a:chOff x="0" y="0"/>
            <a:chExt cx="3039440" cy="2021027"/>
          </a:xfrm>
        </p:grpSpPr>
        <p:sp>
          <p:nvSpPr>
            <p:cNvPr name="Freeform 26" id="26"/>
            <p:cNvSpPr/>
            <p:nvPr/>
          </p:nvSpPr>
          <p:spPr>
            <a:xfrm flipH="false" flipV="false" rot="0">
              <a:off x="0" y="0"/>
              <a:ext cx="3039491" cy="2021078"/>
            </a:xfrm>
            <a:custGeom>
              <a:avLst/>
              <a:gdLst/>
              <a:ahLst/>
              <a:cxnLst/>
              <a:rect r="r" b="b" t="t" l="l"/>
              <a:pathLst>
                <a:path h="2021078" w="3039491">
                  <a:moveTo>
                    <a:pt x="760730" y="0"/>
                  </a:moveTo>
                  <a:lnTo>
                    <a:pt x="0" y="1010539"/>
                  </a:lnTo>
                  <a:lnTo>
                    <a:pt x="760730" y="2021078"/>
                  </a:lnTo>
                  <a:lnTo>
                    <a:pt x="2282063" y="2021078"/>
                  </a:lnTo>
                  <a:lnTo>
                    <a:pt x="3039491" y="1014857"/>
                  </a:lnTo>
                  <a:lnTo>
                    <a:pt x="3039491" y="1006221"/>
                  </a:lnTo>
                  <a:lnTo>
                    <a:pt x="2282063" y="0"/>
                  </a:lnTo>
                  <a:close/>
                </a:path>
              </a:pathLst>
            </a:custGeom>
            <a:blipFill>
              <a:blip r:embed="rId6">
                <a:alphaModFix amt="80000"/>
              </a:blip>
              <a:stretch>
                <a:fillRect l="0" t="-152" r="1" b="-235"/>
              </a:stretch>
            </a:blipFill>
          </p:spPr>
        </p:sp>
      </p:grpSp>
      <p:sp>
        <p:nvSpPr>
          <p:cNvPr name="Freeform 27" id="27"/>
          <p:cNvSpPr/>
          <p:nvPr/>
        </p:nvSpPr>
        <p:spPr>
          <a:xfrm flipH="false" flipV="false" rot="0">
            <a:off x="247050" y="4277754"/>
            <a:ext cx="1841583" cy="1526248"/>
          </a:xfrm>
          <a:custGeom>
            <a:avLst/>
            <a:gdLst/>
            <a:ahLst/>
            <a:cxnLst/>
            <a:rect r="r" b="b" t="t" l="l"/>
            <a:pathLst>
              <a:path h="1526248" w="1841583">
                <a:moveTo>
                  <a:pt x="0" y="0"/>
                </a:moveTo>
                <a:lnTo>
                  <a:pt x="1841582" y="0"/>
                </a:lnTo>
                <a:lnTo>
                  <a:pt x="1841582" y="1526248"/>
                </a:lnTo>
                <a:lnTo>
                  <a:pt x="0" y="1526248"/>
                </a:lnTo>
                <a:lnTo>
                  <a:pt x="0" y="0"/>
                </a:lnTo>
                <a:close/>
              </a:path>
            </a:pathLst>
          </a:custGeom>
          <a:blipFill>
            <a:blip r:embed="rId3">
              <a:extLst>
                <a:ext uri="{96DAC541-7B7A-43D3-8B79-37D633B846F1}">
                  <asvg:svgBlip xmlns:asvg="http://schemas.microsoft.com/office/drawing/2016/SVG/main" r:embed="rId7"/>
                </a:ext>
              </a:extLst>
            </a:blip>
            <a:stretch>
              <a:fillRect l="0" t="0" r="0" b="0"/>
            </a:stretch>
          </a:blipFill>
        </p:spPr>
      </p:sp>
      <p:sp>
        <p:nvSpPr>
          <p:cNvPr name="Freeform 28" id="28"/>
          <p:cNvSpPr/>
          <p:nvPr/>
        </p:nvSpPr>
        <p:spPr>
          <a:xfrm flipH="false" flipV="false" rot="0">
            <a:off x="2896667" y="5785066"/>
            <a:ext cx="1841583" cy="1554280"/>
          </a:xfrm>
          <a:custGeom>
            <a:avLst/>
            <a:gdLst/>
            <a:ahLst/>
            <a:cxnLst/>
            <a:rect r="r" b="b" t="t" l="l"/>
            <a:pathLst>
              <a:path h="1554280" w="1841583">
                <a:moveTo>
                  <a:pt x="0" y="0"/>
                </a:moveTo>
                <a:lnTo>
                  <a:pt x="1841582" y="0"/>
                </a:lnTo>
                <a:lnTo>
                  <a:pt x="1841582" y="1554280"/>
                </a:lnTo>
                <a:lnTo>
                  <a:pt x="0" y="15542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false" flipV="false" rot="0">
            <a:off x="3391233" y="1650397"/>
            <a:ext cx="1841583" cy="1554280"/>
          </a:xfrm>
          <a:custGeom>
            <a:avLst/>
            <a:gdLst/>
            <a:ahLst/>
            <a:cxnLst/>
            <a:rect r="r" b="b" t="t" l="l"/>
            <a:pathLst>
              <a:path h="1554280" w="1841583">
                <a:moveTo>
                  <a:pt x="0" y="0"/>
                </a:moveTo>
                <a:lnTo>
                  <a:pt x="1841583" y="0"/>
                </a:lnTo>
                <a:lnTo>
                  <a:pt x="1841583" y="1554280"/>
                </a:lnTo>
                <a:lnTo>
                  <a:pt x="0" y="1554280"/>
                </a:lnTo>
                <a:lnTo>
                  <a:pt x="0" y="0"/>
                </a:lnTo>
                <a:close/>
              </a:path>
            </a:pathLst>
          </a:custGeom>
          <a:blipFill>
            <a:blip r:embed="rId8">
              <a:extLst>
                <a:ext uri="{96DAC541-7B7A-43D3-8B79-37D633B846F1}">
                  <asvg:svgBlip xmlns:asvg="http://schemas.microsoft.com/office/drawing/2016/SVG/main" r:embed="rId10"/>
                </a:ext>
              </a:extLst>
            </a:blip>
            <a:stretch>
              <a:fillRect l="0" t="0" r="0" b="0"/>
            </a:stretch>
          </a:blipFill>
        </p:spPr>
      </p:sp>
      <p:grpSp>
        <p:nvGrpSpPr>
          <p:cNvPr name="Group 30" id="30"/>
          <p:cNvGrpSpPr/>
          <p:nvPr/>
        </p:nvGrpSpPr>
        <p:grpSpPr>
          <a:xfrm rot="0">
            <a:off x="4842424" y="7067693"/>
            <a:ext cx="359216" cy="414795"/>
            <a:chOff x="0" y="0"/>
            <a:chExt cx="359220" cy="414795"/>
          </a:xfrm>
        </p:grpSpPr>
        <p:sp>
          <p:nvSpPr>
            <p:cNvPr name="Freeform 31" id="31"/>
            <p:cNvSpPr/>
            <p:nvPr/>
          </p:nvSpPr>
          <p:spPr>
            <a:xfrm flipH="false" flipV="false" rot="0">
              <a:off x="0" y="0"/>
              <a:ext cx="359065" cy="414784"/>
            </a:xfrm>
            <a:custGeom>
              <a:avLst/>
              <a:gdLst/>
              <a:ahLst/>
              <a:cxnLst/>
              <a:rect r="r" b="b" t="t" l="l"/>
              <a:pathLst>
                <a:path h="414784" w="359065">
                  <a:moveTo>
                    <a:pt x="323343" y="0"/>
                  </a:moveTo>
                  <a:lnTo>
                    <a:pt x="36576" y="0"/>
                  </a:lnTo>
                  <a:cubicBezTo>
                    <a:pt x="16764" y="0"/>
                    <a:pt x="0" y="16129"/>
                    <a:pt x="0" y="36576"/>
                  </a:cubicBezTo>
                  <a:lnTo>
                    <a:pt x="0" y="378208"/>
                  </a:lnTo>
                  <a:cubicBezTo>
                    <a:pt x="0" y="391416"/>
                    <a:pt x="6604" y="403100"/>
                    <a:pt x="18288" y="409704"/>
                  </a:cubicBezTo>
                  <a:cubicBezTo>
                    <a:pt x="24130" y="413387"/>
                    <a:pt x="29972" y="414784"/>
                    <a:pt x="36576" y="414784"/>
                  </a:cubicBezTo>
                  <a:cubicBezTo>
                    <a:pt x="42418" y="414784"/>
                    <a:pt x="49022" y="413260"/>
                    <a:pt x="54102" y="409704"/>
                  </a:cubicBezTo>
                  <a:lnTo>
                    <a:pt x="168911" y="344553"/>
                  </a:lnTo>
                  <a:cubicBezTo>
                    <a:pt x="175515" y="340870"/>
                    <a:pt x="183516" y="340870"/>
                    <a:pt x="190120" y="344553"/>
                  </a:cubicBezTo>
                  <a:lnTo>
                    <a:pt x="304928" y="409704"/>
                  </a:lnTo>
                  <a:cubicBezTo>
                    <a:pt x="316612" y="416308"/>
                    <a:pt x="329820" y="416308"/>
                    <a:pt x="340742" y="409704"/>
                  </a:cubicBezTo>
                  <a:cubicBezTo>
                    <a:pt x="351664" y="403100"/>
                    <a:pt x="359030" y="391416"/>
                    <a:pt x="359030" y="378208"/>
                  </a:cubicBezTo>
                  <a:lnTo>
                    <a:pt x="359030" y="36576"/>
                  </a:lnTo>
                  <a:cubicBezTo>
                    <a:pt x="359919" y="16129"/>
                    <a:pt x="343790" y="0"/>
                    <a:pt x="323343" y="0"/>
                  </a:cubicBezTo>
                  <a:close/>
                </a:path>
              </a:pathLst>
            </a:custGeom>
            <a:solidFill>
              <a:srgbClr val="0081CC"/>
            </a:solidFill>
          </p:spPr>
        </p:sp>
      </p:grpSp>
      <p:grpSp>
        <p:nvGrpSpPr>
          <p:cNvPr name="Group 32" id="32"/>
          <p:cNvGrpSpPr/>
          <p:nvPr/>
        </p:nvGrpSpPr>
        <p:grpSpPr>
          <a:xfrm rot="0">
            <a:off x="2173148" y="4585440"/>
            <a:ext cx="2436790" cy="751980"/>
            <a:chOff x="0" y="0"/>
            <a:chExt cx="3249054" cy="1002640"/>
          </a:xfrm>
        </p:grpSpPr>
        <p:sp>
          <p:nvSpPr>
            <p:cNvPr name="Freeform 33" id="33"/>
            <p:cNvSpPr/>
            <p:nvPr/>
          </p:nvSpPr>
          <p:spPr>
            <a:xfrm flipH="false" flipV="false" rot="0">
              <a:off x="0" y="0"/>
              <a:ext cx="3249041" cy="1002665"/>
            </a:xfrm>
            <a:custGeom>
              <a:avLst/>
              <a:gdLst/>
              <a:ahLst/>
              <a:cxnLst/>
              <a:rect r="r" b="b" t="t" l="l"/>
              <a:pathLst>
                <a:path h="1002665" w="3249041">
                  <a:moveTo>
                    <a:pt x="0" y="0"/>
                  </a:moveTo>
                  <a:lnTo>
                    <a:pt x="3249041" y="0"/>
                  </a:lnTo>
                  <a:lnTo>
                    <a:pt x="3249041" y="1002665"/>
                  </a:lnTo>
                  <a:lnTo>
                    <a:pt x="0" y="1002665"/>
                  </a:lnTo>
                  <a:lnTo>
                    <a:pt x="0" y="0"/>
                  </a:lnTo>
                  <a:close/>
                </a:path>
              </a:pathLst>
            </a:custGeom>
            <a:blipFill>
              <a:blip r:embed="rId11"/>
              <a:stretch>
                <a:fillRect l="0" t="0" r="0" b="2"/>
              </a:stretch>
            </a:blipFill>
          </p:spPr>
        </p:sp>
      </p:grpSp>
      <p:grpSp>
        <p:nvGrpSpPr>
          <p:cNvPr name="Group 34" id="34"/>
          <p:cNvGrpSpPr/>
          <p:nvPr/>
        </p:nvGrpSpPr>
        <p:grpSpPr>
          <a:xfrm rot="0">
            <a:off x="1054608" y="822960"/>
            <a:ext cx="4169664" cy="496824"/>
            <a:chOff x="0" y="0"/>
            <a:chExt cx="5559552" cy="662432"/>
          </a:xfrm>
        </p:grpSpPr>
        <p:sp>
          <p:nvSpPr>
            <p:cNvPr name="Freeform 35" id="35"/>
            <p:cNvSpPr/>
            <p:nvPr/>
          </p:nvSpPr>
          <p:spPr>
            <a:xfrm flipH="false" flipV="false" rot="0">
              <a:off x="0" y="0"/>
              <a:ext cx="5559552" cy="662432"/>
            </a:xfrm>
            <a:custGeom>
              <a:avLst/>
              <a:gdLst/>
              <a:ahLst/>
              <a:cxnLst/>
              <a:rect r="r" b="b" t="t" l="l"/>
              <a:pathLst>
                <a:path h="662432" w="5559552">
                  <a:moveTo>
                    <a:pt x="0" y="0"/>
                  </a:moveTo>
                  <a:lnTo>
                    <a:pt x="5559552" y="0"/>
                  </a:lnTo>
                  <a:lnTo>
                    <a:pt x="5559552" y="662432"/>
                  </a:lnTo>
                  <a:lnTo>
                    <a:pt x="0" y="662432"/>
                  </a:lnTo>
                  <a:lnTo>
                    <a:pt x="0" y="0"/>
                  </a:lnTo>
                  <a:close/>
                </a:path>
              </a:pathLst>
            </a:custGeom>
            <a:blipFill>
              <a:blip r:embed="rId12"/>
              <a:stretch>
                <a:fillRect l="0" t="0" r="0" b="0"/>
              </a:stretch>
            </a:blipFill>
          </p:spPr>
        </p:sp>
      </p:grpSp>
      <p:grpSp>
        <p:nvGrpSpPr>
          <p:cNvPr name="Group 36" id="36"/>
          <p:cNvGrpSpPr/>
          <p:nvPr/>
        </p:nvGrpSpPr>
        <p:grpSpPr>
          <a:xfrm rot="0">
            <a:off x="283464" y="3383280"/>
            <a:ext cx="3587496" cy="341376"/>
            <a:chOff x="0" y="0"/>
            <a:chExt cx="4783328" cy="455168"/>
          </a:xfrm>
        </p:grpSpPr>
        <p:sp>
          <p:nvSpPr>
            <p:cNvPr name="Freeform 37" id="37"/>
            <p:cNvSpPr/>
            <p:nvPr/>
          </p:nvSpPr>
          <p:spPr>
            <a:xfrm flipH="false" flipV="false" rot="0">
              <a:off x="0" y="0"/>
              <a:ext cx="4783328" cy="455168"/>
            </a:xfrm>
            <a:custGeom>
              <a:avLst/>
              <a:gdLst/>
              <a:ahLst/>
              <a:cxnLst/>
              <a:rect r="r" b="b" t="t" l="l"/>
              <a:pathLst>
                <a:path h="455168" w="4783328">
                  <a:moveTo>
                    <a:pt x="0" y="0"/>
                  </a:moveTo>
                  <a:lnTo>
                    <a:pt x="4783328" y="0"/>
                  </a:lnTo>
                  <a:lnTo>
                    <a:pt x="4783328" y="455168"/>
                  </a:lnTo>
                  <a:lnTo>
                    <a:pt x="0" y="455168"/>
                  </a:lnTo>
                  <a:lnTo>
                    <a:pt x="0" y="0"/>
                  </a:lnTo>
                  <a:close/>
                </a:path>
              </a:pathLst>
            </a:custGeom>
            <a:blipFill>
              <a:blip r:embed="rId13"/>
              <a:stretch>
                <a:fillRect l="0" t="0" r="0" b="0"/>
              </a:stretch>
            </a:blipFill>
          </p:spPr>
        </p:sp>
      </p:grpSp>
      <p:grpSp>
        <p:nvGrpSpPr>
          <p:cNvPr name="Group 38" id="38"/>
          <p:cNvGrpSpPr/>
          <p:nvPr/>
        </p:nvGrpSpPr>
        <p:grpSpPr>
          <a:xfrm rot="0">
            <a:off x="2385755" y="5457739"/>
            <a:ext cx="268053" cy="273872"/>
            <a:chOff x="0" y="0"/>
            <a:chExt cx="268046" cy="273876"/>
          </a:xfrm>
        </p:grpSpPr>
        <p:sp>
          <p:nvSpPr>
            <p:cNvPr name="Freeform 39" id="39"/>
            <p:cNvSpPr/>
            <p:nvPr/>
          </p:nvSpPr>
          <p:spPr>
            <a:xfrm flipH="false" flipV="false" rot="0">
              <a:off x="0" y="0"/>
              <a:ext cx="268093" cy="273817"/>
            </a:xfrm>
            <a:custGeom>
              <a:avLst/>
              <a:gdLst/>
              <a:ahLst/>
              <a:cxnLst/>
              <a:rect r="r" b="b" t="t" l="l"/>
              <a:pathLst>
                <a:path h="273817" w="268093">
                  <a:moveTo>
                    <a:pt x="0" y="273817"/>
                  </a:moveTo>
                  <a:lnTo>
                    <a:pt x="268093" y="273817"/>
                  </a:lnTo>
                  <a:lnTo>
                    <a:pt x="268093" y="0"/>
                  </a:lnTo>
                  <a:lnTo>
                    <a:pt x="0" y="0"/>
                  </a:lnTo>
                  <a:close/>
                </a:path>
              </a:pathLst>
            </a:custGeom>
            <a:solidFill>
              <a:srgbClr val="000000">
                <a:alpha val="0"/>
              </a:srgbClr>
            </a:solidFill>
          </p:spPr>
        </p:sp>
      </p:grpSp>
      <p:grpSp>
        <p:nvGrpSpPr>
          <p:cNvPr name="Group 40" id="40"/>
          <p:cNvGrpSpPr/>
          <p:nvPr/>
        </p:nvGrpSpPr>
        <p:grpSpPr>
          <a:xfrm rot="0">
            <a:off x="1274816" y="117148"/>
            <a:ext cx="2943692" cy="629212"/>
            <a:chOff x="0" y="0"/>
            <a:chExt cx="2943695" cy="629209"/>
          </a:xfrm>
        </p:grpSpPr>
        <p:sp>
          <p:nvSpPr>
            <p:cNvPr name="Freeform 41" id="41"/>
            <p:cNvSpPr/>
            <p:nvPr/>
          </p:nvSpPr>
          <p:spPr>
            <a:xfrm flipH="false" flipV="false" rot="0">
              <a:off x="0" y="0"/>
              <a:ext cx="2943731" cy="629152"/>
            </a:xfrm>
            <a:custGeom>
              <a:avLst/>
              <a:gdLst/>
              <a:ahLst/>
              <a:cxnLst/>
              <a:rect r="r" b="b" t="t" l="l"/>
              <a:pathLst>
                <a:path h="629152" w="2943731">
                  <a:moveTo>
                    <a:pt x="0" y="629152"/>
                  </a:moveTo>
                  <a:lnTo>
                    <a:pt x="2943731" y="629152"/>
                  </a:lnTo>
                  <a:lnTo>
                    <a:pt x="2943731" y="0"/>
                  </a:lnTo>
                  <a:lnTo>
                    <a:pt x="0" y="0"/>
                  </a:lnTo>
                  <a:close/>
                </a:path>
              </a:pathLst>
            </a:custGeom>
            <a:solidFill>
              <a:srgbClr val="000000">
                <a:alpha val="0"/>
              </a:srgbClr>
            </a:solidFill>
          </p:spPr>
        </p:sp>
      </p:grpSp>
      <p:grpSp>
        <p:nvGrpSpPr>
          <p:cNvPr name="Group 42" id="42"/>
          <p:cNvGrpSpPr/>
          <p:nvPr/>
        </p:nvGrpSpPr>
        <p:grpSpPr>
          <a:xfrm rot="0">
            <a:off x="3258217" y="1353417"/>
            <a:ext cx="268719" cy="274558"/>
            <a:chOff x="0" y="0"/>
            <a:chExt cx="268719" cy="274561"/>
          </a:xfrm>
        </p:grpSpPr>
        <p:sp>
          <p:nvSpPr>
            <p:cNvPr name="Freeform 43" id="43"/>
            <p:cNvSpPr/>
            <p:nvPr/>
          </p:nvSpPr>
          <p:spPr>
            <a:xfrm flipH="false" flipV="false" rot="0">
              <a:off x="0" y="0"/>
              <a:ext cx="268729" cy="274579"/>
            </a:xfrm>
            <a:custGeom>
              <a:avLst/>
              <a:gdLst/>
              <a:ahLst/>
              <a:cxnLst/>
              <a:rect r="r" b="b" t="t" l="l"/>
              <a:pathLst>
                <a:path h="274579" w="268729">
                  <a:moveTo>
                    <a:pt x="0" y="274579"/>
                  </a:moveTo>
                  <a:lnTo>
                    <a:pt x="268729" y="274579"/>
                  </a:lnTo>
                  <a:lnTo>
                    <a:pt x="268729" y="0"/>
                  </a:lnTo>
                  <a:lnTo>
                    <a:pt x="0" y="0"/>
                  </a:lnTo>
                  <a:close/>
                </a:path>
              </a:pathLst>
            </a:custGeom>
            <a:solidFill>
              <a:srgbClr val="000000">
                <a:alpha val="0"/>
              </a:srgbClr>
            </a:solidFill>
          </p:spPr>
        </p:sp>
      </p:grpSp>
      <p:grpSp>
        <p:nvGrpSpPr>
          <p:cNvPr name="Group 44" id="44"/>
          <p:cNvGrpSpPr/>
          <p:nvPr/>
        </p:nvGrpSpPr>
        <p:grpSpPr>
          <a:xfrm rot="0">
            <a:off x="4845634" y="7074084"/>
            <a:ext cx="360226" cy="418871"/>
            <a:chOff x="0" y="0"/>
            <a:chExt cx="360223" cy="418871"/>
          </a:xfrm>
        </p:grpSpPr>
        <p:sp>
          <p:nvSpPr>
            <p:cNvPr name="Freeform 45" id="45"/>
            <p:cNvSpPr/>
            <p:nvPr/>
          </p:nvSpPr>
          <p:spPr>
            <a:xfrm flipH="false" flipV="false" rot="0">
              <a:off x="0" y="0"/>
              <a:ext cx="360167" cy="418847"/>
            </a:xfrm>
            <a:custGeom>
              <a:avLst/>
              <a:gdLst/>
              <a:ahLst/>
              <a:cxnLst/>
              <a:rect r="r" b="b" t="t" l="l"/>
              <a:pathLst>
                <a:path h="418847" w="360167">
                  <a:moveTo>
                    <a:pt x="0" y="418847"/>
                  </a:moveTo>
                  <a:lnTo>
                    <a:pt x="360167" y="418847"/>
                  </a:lnTo>
                  <a:lnTo>
                    <a:pt x="360167" y="0"/>
                  </a:lnTo>
                  <a:lnTo>
                    <a:pt x="0" y="0"/>
                  </a:lnTo>
                  <a:close/>
                </a:path>
              </a:pathLst>
            </a:custGeom>
            <a:solidFill>
              <a:srgbClr val="000000">
                <a:alpha val="0"/>
              </a:srgbClr>
            </a:solidFill>
          </p:spPr>
        </p:sp>
      </p:grpSp>
      <p:sp>
        <p:nvSpPr>
          <p:cNvPr name="TextBox 46" id="46"/>
          <p:cNvSpPr txBox="true"/>
          <p:nvPr/>
        </p:nvSpPr>
        <p:spPr>
          <a:xfrm rot="0">
            <a:off x="647424" y="4771425"/>
            <a:ext cx="518484"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Jusqu’à 560</a:t>
            </a:r>
          </a:p>
        </p:txBody>
      </p:sp>
      <p:sp>
        <p:nvSpPr>
          <p:cNvPr name="TextBox 47" id="47"/>
          <p:cNvSpPr txBox="true"/>
          <p:nvPr/>
        </p:nvSpPr>
        <p:spPr>
          <a:xfrm rot="0">
            <a:off x="547478" y="5095065"/>
            <a:ext cx="72226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De 560,01 à 710</a:t>
            </a:r>
          </a:p>
        </p:txBody>
      </p:sp>
      <p:sp>
        <p:nvSpPr>
          <p:cNvPr name="TextBox 48" id="48"/>
          <p:cNvSpPr txBox="true"/>
          <p:nvPr/>
        </p:nvSpPr>
        <p:spPr>
          <a:xfrm rot="0">
            <a:off x="547478" y="5418696"/>
            <a:ext cx="72226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De 710,01 à 810</a:t>
            </a:r>
          </a:p>
        </p:txBody>
      </p:sp>
      <p:sp>
        <p:nvSpPr>
          <p:cNvPr name="TextBox 49" id="49"/>
          <p:cNvSpPr txBox="true"/>
          <p:nvPr/>
        </p:nvSpPr>
        <p:spPr>
          <a:xfrm rot="0">
            <a:off x="400679" y="4390739"/>
            <a:ext cx="1021728" cy="160744"/>
          </a:xfrm>
          <a:prstGeom prst="rect">
            <a:avLst/>
          </a:prstGeom>
        </p:spPr>
        <p:txBody>
          <a:bodyPr anchor="t" rtlCol="false" tIns="0" lIns="0" bIns="0" rIns="0">
            <a:spAutoFit/>
          </a:bodyPr>
          <a:lstStyle/>
          <a:p>
            <a:pPr algn="l">
              <a:lnSpc>
                <a:spcPts val="1259"/>
              </a:lnSpc>
            </a:pPr>
            <a:r>
              <a:rPr lang="en-US" b="true" sz="899">
                <a:solidFill>
                  <a:srgbClr val="000000"/>
                </a:solidFill>
                <a:latin typeface="Open Sans Hebrew Condensed Bold"/>
                <a:ea typeface="Open Sans Hebrew Condensed Bold"/>
                <a:cs typeface="Open Sans Hebrew Condensed Bold"/>
                <a:sym typeface="Open Sans Hebrew Condensed Bold"/>
              </a:rPr>
              <a:t>Quotient familial 2026</a:t>
            </a:r>
          </a:p>
        </p:txBody>
      </p:sp>
      <p:sp>
        <p:nvSpPr>
          <p:cNvPr name="TextBox 50" id="50"/>
          <p:cNvSpPr txBox="true"/>
          <p:nvPr/>
        </p:nvSpPr>
        <p:spPr>
          <a:xfrm rot="0">
            <a:off x="1676857" y="4771425"/>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300€</a:t>
            </a:r>
          </a:p>
        </p:txBody>
      </p:sp>
      <p:sp>
        <p:nvSpPr>
          <p:cNvPr name="TextBox 51" id="51"/>
          <p:cNvSpPr txBox="true"/>
          <p:nvPr/>
        </p:nvSpPr>
        <p:spPr>
          <a:xfrm rot="0">
            <a:off x="1676857" y="5095065"/>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280€</a:t>
            </a:r>
          </a:p>
        </p:txBody>
      </p:sp>
      <p:sp>
        <p:nvSpPr>
          <p:cNvPr name="TextBox 52" id="52"/>
          <p:cNvSpPr txBox="true"/>
          <p:nvPr/>
        </p:nvSpPr>
        <p:spPr>
          <a:xfrm rot="0">
            <a:off x="1676857" y="5418696"/>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260€</a:t>
            </a:r>
          </a:p>
        </p:txBody>
      </p:sp>
      <p:sp>
        <p:nvSpPr>
          <p:cNvPr name="TextBox 53" id="53"/>
          <p:cNvSpPr txBox="true"/>
          <p:nvPr/>
        </p:nvSpPr>
        <p:spPr>
          <a:xfrm rot="0">
            <a:off x="1588065" y="4466892"/>
            <a:ext cx="396973" cy="160744"/>
          </a:xfrm>
          <a:prstGeom prst="rect">
            <a:avLst/>
          </a:prstGeom>
        </p:spPr>
        <p:txBody>
          <a:bodyPr anchor="t" rtlCol="false" tIns="0" lIns="0" bIns="0" rIns="0">
            <a:spAutoFit/>
          </a:bodyPr>
          <a:lstStyle/>
          <a:p>
            <a:pPr algn="l">
              <a:lnSpc>
                <a:spcPts val="1259"/>
              </a:lnSpc>
            </a:pPr>
            <a:r>
              <a:rPr lang="en-US" b="true" sz="899">
                <a:solidFill>
                  <a:srgbClr val="000000"/>
                </a:solidFill>
                <a:latin typeface="Open Sans Hebrew Condensed Bold"/>
                <a:ea typeface="Open Sans Hebrew Condensed Bold"/>
                <a:cs typeface="Open Sans Hebrew Condensed Bold"/>
                <a:sym typeface="Open Sans Hebrew Condensed Bold"/>
              </a:rPr>
              <a:t>Montant</a:t>
            </a:r>
          </a:p>
        </p:txBody>
      </p:sp>
      <p:sp>
        <p:nvSpPr>
          <p:cNvPr name="TextBox 54" id="54"/>
          <p:cNvSpPr txBox="true"/>
          <p:nvPr/>
        </p:nvSpPr>
        <p:spPr>
          <a:xfrm rot="0">
            <a:off x="2012623" y="2144078"/>
            <a:ext cx="518484"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Jusqu’à 560</a:t>
            </a:r>
          </a:p>
        </p:txBody>
      </p:sp>
      <p:sp>
        <p:nvSpPr>
          <p:cNvPr name="TextBox 55" id="55"/>
          <p:cNvSpPr txBox="true"/>
          <p:nvPr/>
        </p:nvSpPr>
        <p:spPr>
          <a:xfrm rot="0">
            <a:off x="1912677" y="2467708"/>
            <a:ext cx="72226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De 560,01 à 710</a:t>
            </a:r>
          </a:p>
        </p:txBody>
      </p:sp>
      <p:sp>
        <p:nvSpPr>
          <p:cNvPr name="TextBox 56" id="56"/>
          <p:cNvSpPr txBox="true"/>
          <p:nvPr/>
        </p:nvSpPr>
        <p:spPr>
          <a:xfrm rot="0">
            <a:off x="1912677" y="2791349"/>
            <a:ext cx="72226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De 710,01 à 810</a:t>
            </a:r>
          </a:p>
        </p:txBody>
      </p:sp>
      <p:sp>
        <p:nvSpPr>
          <p:cNvPr name="TextBox 57" id="57"/>
          <p:cNvSpPr txBox="true"/>
          <p:nvPr/>
        </p:nvSpPr>
        <p:spPr>
          <a:xfrm rot="0">
            <a:off x="1765878" y="1763392"/>
            <a:ext cx="1021728" cy="160744"/>
          </a:xfrm>
          <a:prstGeom prst="rect">
            <a:avLst/>
          </a:prstGeom>
        </p:spPr>
        <p:txBody>
          <a:bodyPr anchor="t" rtlCol="false" tIns="0" lIns="0" bIns="0" rIns="0">
            <a:spAutoFit/>
          </a:bodyPr>
          <a:lstStyle/>
          <a:p>
            <a:pPr algn="l">
              <a:lnSpc>
                <a:spcPts val="1259"/>
              </a:lnSpc>
            </a:pPr>
            <a:r>
              <a:rPr lang="en-US" b="true" sz="899">
                <a:solidFill>
                  <a:srgbClr val="000000"/>
                </a:solidFill>
                <a:latin typeface="Open Sans Hebrew Condensed Bold"/>
                <a:ea typeface="Open Sans Hebrew Condensed Bold"/>
                <a:cs typeface="Open Sans Hebrew Condensed Bold"/>
                <a:sym typeface="Open Sans Hebrew Condensed Bold"/>
              </a:rPr>
              <a:t>Quotient familial 2026</a:t>
            </a:r>
          </a:p>
        </p:txBody>
      </p:sp>
      <p:sp>
        <p:nvSpPr>
          <p:cNvPr name="TextBox 58" id="58"/>
          <p:cNvSpPr txBox="true"/>
          <p:nvPr/>
        </p:nvSpPr>
        <p:spPr>
          <a:xfrm rot="0">
            <a:off x="3042056" y="2144078"/>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150€</a:t>
            </a:r>
          </a:p>
        </p:txBody>
      </p:sp>
      <p:sp>
        <p:nvSpPr>
          <p:cNvPr name="TextBox 59" id="59"/>
          <p:cNvSpPr txBox="true"/>
          <p:nvPr/>
        </p:nvSpPr>
        <p:spPr>
          <a:xfrm rot="0">
            <a:off x="3042056" y="2467708"/>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140€</a:t>
            </a:r>
          </a:p>
        </p:txBody>
      </p:sp>
      <p:sp>
        <p:nvSpPr>
          <p:cNvPr name="TextBox 60" id="60"/>
          <p:cNvSpPr txBox="true"/>
          <p:nvPr/>
        </p:nvSpPr>
        <p:spPr>
          <a:xfrm rot="0">
            <a:off x="3042056" y="2791349"/>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120€</a:t>
            </a:r>
          </a:p>
        </p:txBody>
      </p:sp>
      <p:sp>
        <p:nvSpPr>
          <p:cNvPr name="TextBox 61" id="61"/>
          <p:cNvSpPr txBox="true"/>
          <p:nvPr/>
        </p:nvSpPr>
        <p:spPr>
          <a:xfrm rot="0">
            <a:off x="2953264" y="1839535"/>
            <a:ext cx="396973" cy="160744"/>
          </a:xfrm>
          <a:prstGeom prst="rect">
            <a:avLst/>
          </a:prstGeom>
        </p:spPr>
        <p:txBody>
          <a:bodyPr anchor="t" rtlCol="false" tIns="0" lIns="0" bIns="0" rIns="0">
            <a:spAutoFit/>
          </a:bodyPr>
          <a:lstStyle/>
          <a:p>
            <a:pPr algn="l">
              <a:lnSpc>
                <a:spcPts val="1259"/>
              </a:lnSpc>
            </a:pPr>
            <a:r>
              <a:rPr lang="en-US" b="true" sz="899">
                <a:solidFill>
                  <a:srgbClr val="000000"/>
                </a:solidFill>
                <a:latin typeface="Open Sans Hebrew Condensed Bold"/>
                <a:ea typeface="Open Sans Hebrew Condensed Bold"/>
                <a:cs typeface="Open Sans Hebrew Condensed Bold"/>
                <a:sym typeface="Open Sans Hebrew Condensed Bold"/>
              </a:rPr>
              <a:t>Montant</a:t>
            </a:r>
          </a:p>
        </p:txBody>
      </p:sp>
      <p:sp>
        <p:nvSpPr>
          <p:cNvPr name="TextBox 62" id="62"/>
          <p:cNvSpPr txBox="true"/>
          <p:nvPr/>
        </p:nvSpPr>
        <p:spPr>
          <a:xfrm rot="0">
            <a:off x="3197095" y="6302312"/>
            <a:ext cx="722262" cy="306400"/>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 De 810,01 à 910</a:t>
            </a:r>
          </a:p>
        </p:txBody>
      </p:sp>
      <p:sp>
        <p:nvSpPr>
          <p:cNvPr name="TextBox 63" id="63"/>
          <p:cNvSpPr txBox="true"/>
          <p:nvPr/>
        </p:nvSpPr>
        <p:spPr>
          <a:xfrm rot="0">
            <a:off x="3170625" y="6618094"/>
            <a:ext cx="77619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De 910,01 à 1010</a:t>
            </a:r>
          </a:p>
        </p:txBody>
      </p:sp>
      <p:sp>
        <p:nvSpPr>
          <p:cNvPr name="TextBox 64" id="64"/>
          <p:cNvSpPr txBox="true"/>
          <p:nvPr/>
        </p:nvSpPr>
        <p:spPr>
          <a:xfrm rot="0">
            <a:off x="3175826" y="6947887"/>
            <a:ext cx="765610"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Supérieur à 1010</a:t>
            </a:r>
          </a:p>
        </p:txBody>
      </p:sp>
      <p:sp>
        <p:nvSpPr>
          <p:cNvPr name="TextBox 65" id="65"/>
          <p:cNvSpPr txBox="true"/>
          <p:nvPr/>
        </p:nvSpPr>
        <p:spPr>
          <a:xfrm rot="0">
            <a:off x="3050305" y="5898061"/>
            <a:ext cx="1021728" cy="160744"/>
          </a:xfrm>
          <a:prstGeom prst="rect">
            <a:avLst/>
          </a:prstGeom>
        </p:spPr>
        <p:txBody>
          <a:bodyPr anchor="t" rtlCol="false" tIns="0" lIns="0" bIns="0" rIns="0">
            <a:spAutoFit/>
          </a:bodyPr>
          <a:lstStyle/>
          <a:p>
            <a:pPr algn="l">
              <a:lnSpc>
                <a:spcPts val="1259"/>
              </a:lnSpc>
            </a:pPr>
            <a:r>
              <a:rPr lang="en-US" b="true" sz="899">
                <a:solidFill>
                  <a:srgbClr val="000000"/>
                </a:solidFill>
                <a:latin typeface="Open Sans Hebrew Condensed Bold"/>
                <a:ea typeface="Open Sans Hebrew Condensed Bold"/>
                <a:cs typeface="Open Sans Hebrew Condensed Bold"/>
                <a:sym typeface="Open Sans Hebrew Condensed Bold"/>
              </a:rPr>
              <a:t>Quotient familial 2026</a:t>
            </a:r>
          </a:p>
        </p:txBody>
      </p:sp>
      <p:sp>
        <p:nvSpPr>
          <p:cNvPr name="TextBox 66" id="66"/>
          <p:cNvSpPr txBox="true"/>
          <p:nvPr/>
        </p:nvSpPr>
        <p:spPr>
          <a:xfrm rot="0">
            <a:off x="3691661" y="2167642"/>
            <a:ext cx="722262" cy="282283"/>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 De 810,01 à 910</a:t>
            </a:r>
          </a:p>
        </p:txBody>
      </p:sp>
      <p:sp>
        <p:nvSpPr>
          <p:cNvPr name="TextBox 67" id="67"/>
          <p:cNvSpPr txBox="true"/>
          <p:nvPr/>
        </p:nvSpPr>
        <p:spPr>
          <a:xfrm rot="0">
            <a:off x="3665191" y="2483425"/>
            <a:ext cx="77619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De 910,01 à 1010</a:t>
            </a:r>
          </a:p>
        </p:txBody>
      </p:sp>
      <p:sp>
        <p:nvSpPr>
          <p:cNvPr name="TextBox 68" id="68"/>
          <p:cNvSpPr txBox="true"/>
          <p:nvPr/>
        </p:nvSpPr>
        <p:spPr>
          <a:xfrm rot="0">
            <a:off x="3670392" y="2813218"/>
            <a:ext cx="765610"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Supérieur à 1010</a:t>
            </a:r>
          </a:p>
        </p:txBody>
      </p:sp>
      <p:sp>
        <p:nvSpPr>
          <p:cNvPr name="TextBox 69" id="69"/>
          <p:cNvSpPr txBox="true"/>
          <p:nvPr/>
        </p:nvSpPr>
        <p:spPr>
          <a:xfrm rot="0">
            <a:off x="4326474" y="6288300"/>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170€</a:t>
            </a:r>
          </a:p>
        </p:txBody>
      </p:sp>
      <p:sp>
        <p:nvSpPr>
          <p:cNvPr name="TextBox 70" id="70"/>
          <p:cNvSpPr txBox="true"/>
          <p:nvPr/>
        </p:nvSpPr>
        <p:spPr>
          <a:xfrm rot="0">
            <a:off x="4326474" y="6618094"/>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130€</a:t>
            </a:r>
          </a:p>
        </p:txBody>
      </p:sp>
      <p:sp>
        <p:nvSpPr>
          <p:cNvPr name="TextBox 71" id="71"/>
          <p:cNvSpPr txBox="true"/>
          <p:nvPr/>
        </p:nvSpPr>
        <p:spPr>
          <a:xfrm rot="0">
            <a:off x="4326474" y="6947887"/>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100€</a:t>
            </a:r>
          </a:p>
        </p:txBody>
      </p:sp>
      <p:sp>
        <p:nvSpPr>
          <p:cNvPr name="TextBox 72" id="72"/>
          <p:cNvSpPr txBox="true"/>
          <p:nvPr/>
        </p:nvSpPr>
        <p:spPr>
          <a:xfrm rot="0">
            <a:off x="3544862" y="1763392"/>
            <a:ext cx="1021728" cy="160744"/>
          </a:xfrm>
          <a:prstGeom prst="rect">
            <a:avLst/>
          </a:prstGeom>
        </p:spPr>
        <p:txBody>
          <a:bodyPr anchor="t" rtlCol="false" tIns="0" lIns="0" bIns="0" rIns="0">
            <a:spAutoFit/>
          </a:bodyPr>
          <a:lstStyle/>
          <a:p>
            <a:pPr algn="l">
              <a:lnSpc>
                <a:spcPts val="1259"/>
              </a:lnSpc>
            </a:pPr>
            <a:r>
              <a:rPr lang="en-US" b="true" sz="899">
                <a:solidFill>
                  <a:srgbClr val="000000"/>
                </a:solidFill>
                <a:latin typeface="Open Sans Hebrew Condensed Bold"/>
                <a:ea typeface="Open Sans Hebrew Condensed Bold"/>
                <a:cs typeface="Open Sans Hebrew Condensed Bold"/>
                <a:sym typeface="Open Sans Hebrew Condensed Bold"/>
              </a:rPr>
              <a:t>Quotient familial 2026</a:t>
            </a:r>
          </a:p>
        </p:txBody>
      </p:sp>
      <p:sp>
        <p:nvSpPr>
          <p:cNvPr name="TextBox 73" id="73"/>
          <p:cNvSpPr txBox="true"/>
          <p:nvPr/>
        </p:nvSpPr>
        <p:spPr>
          <a:xfrm rot="0">
            <a:off x="4237682" y="5974213"/>
            <a:ext cx="396973" cy="160744"/>
          </a:xfrm>
          <a:prstGeom prst="rect">
            <a:avLst/>
          </a:prstGeom>
        </p:spPr>
        <p:txBody>
          <a:bodyPr anchor="t" rtlCol="false" tIns="0" lIns="0" bIns="0" rIns="0">
            <a:spAutoFit/>
          </a:bodyPr>
          <a:lstStyle/>
          <a:p>
            <a:pPr algn="l">
              <a:lnSpc>
                <a:spcPts val="1259"/>
              </a:lnSpc>
            </a:pPr>
            <a:r>
              <a:rPr lang="en-US" b="true" sz="899">
                <a:solidFill>
                  <a:srgbClr val="000000"/>
                </a:solidFill>
                <a:latin typeface="Open Sans Hebrew Condensed Bold"/>
                <a:ea typeface="Open Sans Hebrew Condensed Bold"/>
                <a:cs typeface="Open Sans Hebrew Condensed Bold"/>
                <a:sym typeface="Open Sans Hebrew Condensed Bold"/>
              </a:rPr>
              <a:t>Montant</a:t>
            </a:r>
          </a:p>
        </p:txBody>
      </p:sp>
      <p:sp>
        <p:nvSpPr>
          <p:cNvPr name="TextBox 74" id="74"/>
          <p:cNvSpPr txBox="true"/>
          <p:nvPr/>
        </p:nvSpPr>
        <p:spPr>
          <a:xfrm rot="0">
            <a:off x="4762348" y="2167642"/>
            <a:ext cx="275587" cy="282283"/>
          </a:xfrm>
          <a:prstGeom prst="rect">
            <a:avLst/>
          </a:prstGeom>
        </p:spPr>
        <p:txBody>
          <a:bodyPr anchor="t" rtlCol="false" tIns="0" lIns="0" bIns="0" rIns="0">
            <a:spAutoFit/>
          </a:bodyPr>
          <a:lstStyle/>
          <a:p>
            <a:pPr algn="l">
              <a:lnSpc>
                <a:spcPts val="2248"/>
              </a:lnSpc>
            </a:pPr>
            <a:r>
              <a:rPr lang="en-US" b="true" sz="899" spc="37">
                <a:solidFill>
                  <a:srgbClr val="000000"/>
                </a:solidFill>
                <a:latin typeface="Open Sans Hebrew Condensed Bold"/>
                <a:ea typeface="Open Sans Hebrew Condensed Bold"/>
                <a:cs typeface="Open Sans Hebrew Condensed Bold"/>
                <a:sym typeface="Open Sans Hebrew Condensed Bold"/>
              </a:rPr>
              <a:t> 110€</a:t>
            </a:r>
          </a:p>
        </p:txBody>
      </p:sp>
      <p:sp>
        <p:nvSpPr>
          <p:cNvPr name="TextBox 75" id="75"/>
          <p:cNvSpPr txBox="true"/>
          <p:nvPr/>
        </p:nvSpPr>
        <p:spPr>
          <a:xfrm rot="0">
            <a:off x="4821041" y="2483425"/>
            <a:ext cx="21572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100€</a:t>
            </a:r>
          </a:p>
        </p:txBody>
      </p:sp>
      <p:sp>
        <p:nvSpPr>
          <p:cNvPr name="TextBox 76" id="76"/>
          <p:cNvSpPr txBox="true"/>
          <p:nvPr/>
        </p:nvSpPr>
        <p:spPr>
          <a:xfrm rot="0">
            <a:off x="4847511" y="2813218"/>
            <a:ext cx="16179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70€</a:t>
            </a:r>
          </a:p>
        </p:txBody>
      </p:sp>
      <p:sp>
        <p:nvSpPr>
          <p:cNvPr name="TextBox 77" id="77"/>
          <p:cNvSpPr txBox="true"/>
          <p:nvPr/>
        </p:nvSpPr>
        <p:spPr>
          <a:xfrm rot="0">
            <a:off x="4732249" y="1839535"/>
            <a:ext cx="396973" cy="160744"/>
          </a:xfrm>
          <a:prstGeom prst="rect">
            <a:avLst/>
          </a:prstGeom>
        </p:spPr>
        <p:txBody>
          <a:bodyPr anchor="t" rtlCol="false" tIns="0" lIns="0" bIns="0" rIns="0">
            <a:spAutoFit/>
          </a:bodyPr>
          <a:lstStyle/>
          <a:p>
            <a:pPr algn="l">
              <a:lnSpc>
                <a:spcPts val="1259"/>
              </a:lnSpc>
            </a:pPr>
            <a:r>
              <a:rPr lang="en-US" b="true" sz="899">
                <a:solidFill>
                  <a:srgbClr val="000000"/>
                </a:solidFill>
                <a:latin typeface="Open Sans Hebrew Condensed Bold"/>
                <a:ea typeface="Open Sans Hebrew Condensed Bold"/>
                <a:cs typeface="Open Sans Hebrew Condensed Bold"/>
                <a:sym typeface="Open Sans Hebrew Condensed Bold"/>
              </a:rPr>
              <a:t>Montant</a:t>
            </a:r>
          </a:p>
        </p:txBody>
      </p:sp>
      <p:sp>
        <p:nvSpPr>
          <p:cNvPr name="TextBox 78" id="78"/>
          <p:cNvSpPr txBox="true"/>
          <p:nvPr/>
        </p:nvSpPr>
        <p:spPr>
          <a:xfrm rot="0">
            <a:off x="4894364" y="6996503"/>
            <a:ext cx="282378"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12</a:t>
            </a:r>
          </a:p>
        </p:txBody>
      </p:sp>
      <p:sp>
        <p:nvSpPr>
          <p:cNvPr name="TextBox 79" id="79"/>
          <p:cNvSpPr txBox="true"/>
          <p:nvPr/>
        </p:nvSpPr>
        <p:spPr>
          <a:xfrm rot="0">
            <a:off x="1784604" y="382772"/>
            <a:ext cx="2053333" cy="316201"/>
          </a:xfrm>
          <a:prstGeom prst="rect">
            <a:avLst/>
          </a:prstGeom>
        </p:spPr>
        <p:txBody>
          <a:bodyPr anchor="t" rtlCol="false" tIns="0" lIns="0" bIns="0" rIns="0">
            <a:spAutoFit/>
          </a:bodyPr>
          <a:lstStyle/>
          <a:p>
            <a:pPr algn="l">
              <a:lnSpc>
                <a:spcPts val="1818"/>
              </a:lnSpc>
            </a:pPr>
            <a:r>
              <a:rPr lang="en-US" sz="3637">
                <a:solidFill>
                  <a:srgbClr val="000000"/>
                </a:solidFill>
                <a:latin typeface="Gagalin"/>
                <a:ea typeface="Gagalin"/>
                <a:cs typeface="Gagalin"/>
                <a:sym typeface="Gagalin"/>
              </a:rPr>
              <a:t>vacances</a:t>
            </a:r>
          </a:p>
        </p:txBody>
      </p:sp>
      <p:sp>
        <p:nvSpPr>
          <p:cNvPr name="TextBox 80" id="80"/>
          <p:cNvSpPr txBox="true"/>
          <p:nvPr/>
        </p:nvSpPr>
        <p:spPr>
          <a:xfrm rot="0">
            <a:off x="3291592" y="937489"/>
            <a:ext cx="28623" cy="377619"/>
          </a:xfrm>
          <a:prstGeom prst="rect">
            <a:avLst/>
          </a:prstGeom>
        </p:spPr>
        <p:txBody>
          <a:bodyPr anchor="t" rtlCol="false" tIns="0" lIns="0" bIns="0" rIns="0">
            <a:spAutoFit/>
          </a:bodyPr>
          <a:lstStyle/>
          <a:p>
            <a:pPr algn="l">
              <a:lnSpc>
                <a:spcPts val="3496"/>
              </a:lnSpc>
            </a:pPr>
            <a:r>
              <a:rPr lang="en-US" sz="1398">
                <a:solidFill>
                  <a:srgbClr val="E73332"/>
                </a:solidFill>
                <a:latin typeface="Handelson Two"/>
                <a:ea typeface="Handelson Two"/>
                <a:cs typeface="Handelson Two"/>
                <a:sym typeface="Handelson Two"/>
              </a:rPr>
              <a:t> </a:t>
            </a:r>
          </a:p>
        </p:txBody>
      </p:sp>
      <p:sp>
        <p:nvSpPr>
          <p:cNvPr name="TextBox 81" id="81"/>
          <p:cNvSpPr txBox="true"/>
          <p:nvPr/>
        </p:nvSpPr>
        <p:spPr>
          <a:xfrm rot="0">
            <a:off x="305791" y="3473948"/>
            <a:ext cx="3523831" cy="263481"/>
          </a:xfrm>
          <a:prstGeom prst="rect">
            <a:avLst/>
          </a:prstGeom>
        </p:spPr>
        <p:txBody>
          <a:bodyPr anchor="t" rtlCol="false" tIns="0" lIns="0" bIns="0" rIns="0">
            <a:spAutoFit/>
          </a:bodyPr>
          <a:lstStyle/>
          <a:p>
            <a:pPr algn="l">
              <a:lnSpc>
                <a:spcPts val="1746"/>
              </a:lnSpc>
            </a:pPr>
            <a:r>
              <a:rPr lang="en-US" sz="2498">
                <a:solidFill>
                  <a:srgbClr val="E73332"/>
                </a:solidFill>
                <a:latin typeface="Handelson Two"/>
                <a:ea typeface="Handelson Two"/>
                <a:cs typeface="Handelson Two"/>
                <a:sym typeface="Handelson Two"/>
              </a:rPr>
              <a:t>VACANCES ADULTES ET FAMILLE</a:t>
            </a:r>
          </a:p>
        </p:txBody>
      </p:sp>
      <p:sp>
        <p:nvSpPr>
          <p:cNvPr name="TextBox 82" id="82"/>
          <p:cNvSpPr txBox="true"/>
          <p:nvPr/>
        </p:nvSpPr>
        <p:spPr>
          <a:xfrm rot="0">
            <a:off x="1609077" y="3654600"/>
            <a:ext cx="29537" cy="310334"/>
          </a:xfrm>
          <a:prstGeom prst="rect">
            <a:avLst/>
          </a:prstGeom>
        </p:spPr>
        <p:txBody>
          <a:bodyPr anchor="t" rtlCol="false" tIns="0" lIns="0" bIns="0" rIns="0">
            <a:spAutoFit/>
          </a:bodyPr>
          <a:lstStyle/>
          <a:p>
            <a:pPr algn="l">
              <a:lnSpc>
                <a:spcPts val="2746"/>
              </a:lnSpc>
            </a:pPr>
            <a:r>
              <a:rPr lang="en-US" sz="1098">
                <a:solidFill>
                  <a:srgbClr val="000000"/>
                </a:solidFill>
                <a:latin typeface="Open Sans Hebrew Condensed"/>
                <a:ea typeface="Open Sans Hebrew Condensed"/>
                <a:cs typeface="Open Sans Hebrew Condensed"/>
                <a:sym typeface="Open Sans Hebrew Condensed"/>
              </a:rPr>
              <a:t> </a:t>
            </a:r>
          </a:p>
        </p:txBody>
      </p:sp>
      <p:sp>
        <p:nvSpPr>
          <p:cNvPr name="TextBox 83" id="83"/>
          <p:cNvSpPr txBox="true"/>
          <p:nvPr/>
        </p:nvSpPr>
        <p:spPr>
          <a:xfrm rot="0">
            <a:off x="1077878" y="840076"/>
            <a:ext cx="4124963" cy="339681"/>
          </a:xfrm>
          <a:prstGeom prst="rect">
            <a:avLst/>
          </a:prstGeom>
        </p:spPr>
        <p:txBody>
          <a:bodyPr anchor="t" rtlCol="false" tIns="0" lIns="0" bIns="0" rIns="0">
            <a:spAutoFit/>
          </a:bodyPr>
          <a:lstStyle/>
          <a:p>
            <a:pPr algn="l">
              <a:lnSpc>
                <a:spcPts val="2540"/>
              </a:lnSpc>
            </a:pPr>
            <a:r>
              <a:rPr lang="en-US" sz="2498">
                <a:solidFill>
                  <a:srgbClr val="E73332"/>
                </a:solidFill>
                <a:latin typeface="Handelson Two"/>
                <a:ea typeface="Handelson Two"/>
                <a:cs typeface="Handelson Two"/>
                <a:sym typeface="Handelson Two"/>
              </a:rPr>
              <a:t>VACANCES ENFANTS / ADOLESCENT.E.S</a:t>
            </a:r>
          </a:p>
        </p:txBody>
      </p:sp>
      <p:sp>
        <p:nvSpPr>
          <p:cNvPr name="TextBox 84" id="84"/>
          <p:cNvSpPr txBox="true"/>
          <p:nvPr/>
        </p:nvSpPr>
        <p:spPr>
          <a:xfrm rot="0">
            <a:off x="2352494" y="1127989"/>
            <a:ext cx="1520657" cy="187119"/>
          </a:xfrm>
          <a:prstGeom prst="rect">
            <a:avLst/>
          </a:prstGeom>
        </p:spPr>
        <p:txBody>
          <a:bodyPr anchor="t" rtlCol="false" tIns="0" lIns="0" bIns="0" rIns="0">
            <a:spAutoFit/>
          </a:bodyPr>
          <a:lstStyle/>
          <a:p>
            <a:pPr algn="l">
              <a:lnSpc>
                <a:spcPts val="1422"/>
              </a:lnSpc>
            </a:pPr>
            <a:r>
              <a:rPr lang="en-US" sz="1398" spc="8">
                <a:solidFill>
                  <a:srgbClr val="E73332"/>
                </a:solidFill>
                <a:latin typeface="Handelson Two"/>
                <a:ea typeface="Handelson Two"/>
                <a:cs typeface="Handelson Two"/>
                <a:sym typeface="Handelson Two"/>
              </a:rPr>
              <a:t>ENFANTS DE 05À20ANS</a:t>
            </a:r>
          </a:p>
        </p:txBody>
      </p:sp>
      <p:sp>
        <p:nvSpPr>
          <p:cNvPr name="TextBox 85" id="85"/>
          <p:cNvSpPr txBox="true"/>
          <p:nvPr/>
        </p:nvSpPr>
        <p:spPr>
          <a:xfrm rot="0">
            <a:off x="1095137" y="1255747"/>
            <a:ext cx="29537" cy="234134"/>
          </a:xfrm>
          <a:prstGeom prst="rect">
            <a:avLst/>
          </a:prstGeom>
        </p:spPr>
        <p:txBody>
          <a:bodyPr anchor="t" rtlCol="false" tIns="0" lIns="0" bIns="0" rIns="0">
            <a:spAutoFit/>
          </a:bodyPr>
          <a:lstStyle/>
          <a:p>
            <a:pPr algn="l">
              <a:lnSpc>
                <a:spcPts val="1927"/>
              </a:lnSpc>
            </a:pPr>
            <a:r>
              <a:rPr lang="en-US" sz="1098">
                <a:solidFill>
                  <a:srgbClr val="000000"/>
                </a:solidFill>
                <a:latin typeface="Open Sans Hebrew Condensed"/>
                <a:ea typeface="Open Sans Hebrew Condensed"/>
                <a:cs typeface="Open Sans Hebrew Condensed"/>
                <a:sym typeface="Open Sans Hebrew Condensed"/>
              </a:rPr>
              <a:t> </a:t>
            </a:r>
          </a:p>
        </p:txBody>
      </p:sp>
      <p:sp>
        <p:nvSpPr>
          <p:cNvPr name="TextBox 86" id="86"/>
          <p:cNvSpPr txBox="true"/>
          <p:nvPr/>
        </p:nvSpPr>
        <p:spPr>
          <a:xfrm rot="0">
            <a:off x="167068" y="1179643"/>
            <a:ext cx="1353255" cy="157934"/>
          </a:xfrm>
          <a:prstGeom prst="rect">
            <a:avLst/>
          </a:prstGeom>
        </p:spPr>
        <p:txBody>
          <a:bodyPr anchor="t" rtlCol="false" tIns="0" lIns="0" bIns="0" rIns="0">
            <a:spAutoFit/>
          </a:bodyPr>
          <a:lstStyle/>
          <a:p>
            <a:pPr algn="l">
              <a:lnSpc>
                <a:spcPts val="1198"/>
              </a:lnSpc>
            </a:pPr>
            <a:r>
              <a:rPr lang="en-US" sz="1098" spc="7">
                <a:solidFill>
                  <a:srgbClr val="000000"/>
                </a:solidFill>
                <a:latin typeface="Open Sans Hebrew Condensed"/>
                <a:ea typeface="Open Sans Hebrew Condensed"/>
                <a:cs typeface="Open Sans Hebrew Condensed"/>
                <a:sym typeface="Open Sans Hebrew Condensed"/>
              </a:rPr>
              <a:t>Séjours avec hébergement.</a:t>
            </a:r>
          </a:p>
        </p:txBody>
      </p:sp>
      <p:sp>
        <p:nvSpPr>
          <p:cNvPr name="TextBox 87" id="87"/>
          <p:cNvSpPr txBox="true"/>
          <p:nvPr/>
        </p:nvSpPr>
        <p:spPr>
          <a:xfrm rot="0">
            <a:off x="167068" y="1315869"/>
            <a:ext cx="2466680" cy="180489"/>
          </a:xfrm>
          <a:prstGeom prst="rect">
            <a:avLst/>
          </a:prstGeom>
        </p:spPr>
        <p:txBody>
          <a:bodyPr anchor="t" rtlCol="false" tIns="0" lIns="0" bIns="0" rIns="0">
            <a:spAutoFit/>
          </a:bodyPr>
          <a:lstStyle/>
          <a:p>
            <a:pPr algn="l">
              <a:lnSpc>
                <a:spcPts val="1198"/>
              </a:lnSpc>
            </a:pPr>
            <a:r>
              <a:rPr lang="en-US" sz="1098" spc="7">
                <a:solidFill>
                  <a:srgbClr val="000000"/>
                </a:solidFill>
                <a:latin typeface="Open Sans Hebrew Condensed"/>
                <a:ea typeface="Open Sans Hebrew Condensed"/>
                <a:cs typeface="Open Sans Hebrew Condensed"/>
                <a:sym typeface="Open Sans Hebrew Condensed"/>
              </a:rPr>
              <a:t>Montant minimumdes frais : </a:t>
            </a:r>
            <a:r>
              <a:rPr lang="en-US" b="true" sz="1098" spc="7">
                <a:solidFill>
                  <a:srgbClr val="000000"/>
                </a:solidFill>
                <a:latin typeface="Open Sans Hebrew Condensed Bold"/>
                <a:ea typeface="Open Sans Hebrew Condensed Bold"/>
                <a:cs typeface="Open Sans Hebrew Condensed Bold"/>
                <a:sym typeface="Open Sans Hebrew Condensed Bold"/>
              </a:rPr>
              <a:t>30€</a:t>
            </a:r>
            <a:r>
              <a:rPr lang="en-US" sz="1098" spc="7">
                <a:solidFill>
                  <a:srgbClr val="000000"/>
                </a:solidFill>
                <a:latin typeface="Open Sans Hebrew Condensed"/>
                <a:ea typeface="Open Sans Hebrew Condensed"/>
                <a:cs typeface="Open Sans Hebrew Condensed"/>
                <a:sym typeface="Open Sans Hebrew Condensed"/>
              </a:rPr>
              <a:t>par demande.</a:t>
            </a:r>
          </a:p>
        </p:txBody>
      </p:sp>
      <p:sp>
        <p:nvSpPr>
          <p:cNvPr name="TextBox 88" id="88"/>
          <p:cNvSpPr txBox="true"/>
          <p:nvPr/>
        </p:nvSpPr>
        <p:spPr>
          <a:xfrm rot="0">
            <a:off x="167068" y="1484243"/>
            <a:ext cx="2411663" cy="157934"/>
          </a:xfrm>
          <a:prstGeom prst="rect">
            <a:avLst/>
          </a:prstGeom>
        </p:spPr>
        <p:txBody>
          <a:bodyPr anchor="t" rtlCol="false" tIns="0" lIns="0" bIns="0" rIns="0">
            <a:spAutoFit/>
          </a:bodyPr>
          <a:lstStyle/>
          <a:p>
            <a:pPr algn="l">
              <a:lnSpc>
                <a:spcPts val="1198"/>
              </a:lnSpc>
            </a:pPr>
            <a:r>
              <a:rPr lang="en-US" sz="1098" spc="7">
                <a:solidFill>
                  <a:srgbClr val="000000"/>
                </a:solidFill>
                <a:latin typeface="Open Sans Hebrew Condensed"/>
                <a:ea typeface="Open Sans Hebrew Condensed"/>
                <a:cs typeface="Open Sans Hebrew Condensed"/>
                <a:sym typeface="Open Sans Hebrew Condensed"/>
              </a:rPr>
              <a:t>Montant annuel versé selon le quotient familial.</a:t>
            </a:r>
          </a:p>
        </p:txBody>
      </p:sp>
      <p:sp>
        <p:nvSpPr>
          <p:cNvPr name="TextBox 89" id="89"/>
          <p:cNvSpPr txBox="true"/>
          <p:nvPr/>
        </p:nvSpPr>
        <p:spPr>
          <a:xfrm rot="0">
            <a:off x="318630" y="3807000"/>
            <a:ext cx="4137641" cy="157934"/>
          </a:xfrm>
          <a:prstGeom prst="rect">
            <a:avLst/>
          </a:prstGeom>
        </p:spPr>
        <p:txBody>
          <a:bodyPr anchor="t" rtlCol="false" tIns="0" lIns="0" bIns="0" rIns="0">
            <a:spAutoFit/>
          </a:bodyPr>
          <a:lstStyle/>
          <a:p>
            <a:pPr algn="l">
              <a:lnSpc>
                <a:spcPts val="1198"/>
              </a:lnSpc>
            </a:pPr>
            <a:r>
              <a:rPr lang="en-US" sz="1098" spc="7">
                <a:solidFill>
                  <a:srgbClr val="000000"/>
                </a:solidFill>
                <a:latin typeface="Open Sans Hebrew Condensed"/>
                <a:ea typeface="Open Sans Hebrew Condensed"/>
                <a:cs typeface="Open Sans Hebrew Condensed"/>
                <a:sym typeface="Open Sans Hebrew Condensed"/>
              </a:rPr>
              <a:t>Locations, séjours voyages(en France et àl’étranger).Fraisdetransportscollectifs.</a:t>
            </a:r>
          </a:p>
        </p:txBody>
      </p:sp>
      <p:sp>
        <p:nvSpPr>
          <p:cNvPr name="TextBox 90" id="90"/>
          <p:cNvSpPr txBox="true"/>
          <p:nvPr/>
        </p:nvSpPr>
        <p:spPr>
          <a:xfrm rot="0">
            <a:off x="318630" y="3959295"/>
            <a:ext cx="2412473" cy="310229"/>
          </a:xfrm>
          <a:prstGeom prst="rect">
            <a:avLst/>
          </a:prstGeom>
        </p:spPr>
        <p:txBody>
          <a:bodyPr anchor="t" rtlCol="false" tIns="0" lIns="0" bIns="0" rIns="0">
            <a:spAutoFit/>
          </a:bodyPr>
          <a:lstStyle/>
          <a:p>
            <a:pPr algn="just">
              <a:lnSpc>
                <a:spcPts val="1198"/>
              </a:lnSpc>
            </a:pPr>
            <a:r>
              <a:rPr lang="en-US" sz="1098" spc="7">
                <a:solidFill>
                  <a:srgbClr val="000000"/>
                </a:solidFill>
                <a:latin typeface="Open Sans Hebrew Condensed"/>
                <a:ea typeface="Open Sans Hebrew Condensed"/>
                <a:cs typeface="Open Sans Hebrew Condensed"/>
                <a:sym typeface="Open Sans Hebrew Condensed"/>
              </a:rPr>
              <a:t>Montant minimum des frais : 30€ par demande. Montant annuel versé selon le quotient familial.</a:t>
            </a:r>
          </a:p>
        </p:txBody>
      </p:sp>
      <p:sp>
        <p:nvSpPr>
          <p:cNvPr name="TextBox 91" id="91"/>
          <p:cNvSpPr txBox="true"/>
          <p:nvPr/>
        </p:nvSpPr>
        <p:spPr>
          <a:xfrm rot="0">
            <a:off x="2702214" y="6444339"/>
            <a:ext cx="1492482" cy="164373"/>
          </a:xfrm>
          <a:prstGeom prst="rect">
            <a:avLst/>
          </a:prstGeom>
        </p:spPr>
        <p:txBody>
          <a:bodyPr anchor="t" rtlCol="false" tIns="0" lIns="0" bIns="0" rIns="0">
            <a:spAutoFit/>
          </a:bodyPr>
          <a:lstStyle/>
          <a:p>
            <a:pPr algn="l">
              <a:lnSpc>
                <a:spcPts val="1119"/>
              </a:lnSpc>
            </a:pPr>
            <a:r>
              <a:rPr lang="en-US" b="true" sz="799">
                <a:solidFill>
                  <a:srgbClr val="000000"/>
                </a:solidFill>
                <a:latin typeface="OpenDyslexic Bold"/>
                <a:ea typeface="OpenDyslexic Bold"/>
                <a:cs typeface="OpenDyslexic Bold"/>
                <a:sym typeface="OpenDyslexic Bold"/>
              </a:rPr>
              <a:t>Date limite:31janvier2027</a:t>
            </a:r>
          </a:p>
        </p:txBody>
      </p:sp>
      <p:sp>
        <p:nvSpPr>
          <p:cNvPr name="TextBox 92" id="92"/>
          <p:cNvSpPr txBox="true"/>
          <p:nvPr/>
        </p:nvSpPr>
        <p:spPr>
          <a:xfrm rot="0">
            <a:off x="3580381" y="2285543"/>
            <a:ext cx="1492482" cy="164373"/>
          </a:xfrm>
          <a:prstGeom prst="rect">
            <a:avLst/>
          </a:prstGeom>
        </p:spPr>
        <p:txBody>
          <a:bodyPr anchor="t" rtlCol="false" tIns="0" lIns="0" bIns="0" rIns="0">
            <a:spAutoFit/>
          </a:bodyPr>
          <a:lstStyle/>
          <a:p>
            <a:pPr algn="l">
              <a:lnSpc>
                <a:spcPts val="1119"/>
              </a:lnSpc>
            </a:pPr>
            <a:r>
              <a:rPr lang="en-US" b="true" sz="799">
                <a:solidFill>
                  <a:srgbClr val="000000"/>
                </a:solidFill>
                <a:latin typeface="OpenDyslexic Bold"/>
                <a:ea typeface="OpenDyslexic Bold"/>
                <a:cs typeface="OpenDyslexic Bold"/>
                <a:sym typeface="OpenDyslexic Bold"/>
              </a:rPr>
              <a:t>Date</a:t>
            </a:r>
            <a:r>
              <a:rPr lang="en-US" b="true" sz="799">
                <a:solidFill>
                  <a:srgbClr val="000000"/>
                </a:solidFill>
                <a:latin typeface="OpenDyslexic Bold"/>
                <a:ea typeface="OpenDyslexic Bold"/>
                <a:cs typeface="OpenDyslexic Bold"/>
                <a:sym typeface="OpenDyslexic Bold"/>
              </a:rPr>
              <a:t> </a:t>
            </a:r>
            <a:r>
              <a:rPr lang="en-US" b="true" sz="799">
                <a:solidFill>
                  <a:srgbClr val="000000"/>
                </a:solidFill>
                <a:latin typeface="OpenDyslexic Bold"/>
                <a:ea typeface="OpenDyslexic Bold"/>
                <a:cs typeface="OpenDyslexic Bold"/>
                <a:sym typeface="OpenDyslexic Bold"/>
              </a:rPr>
              <a:t>limite</a:t>
            </a:r>
            <a:r>
              <a:rPr lang="en-US" b="true" sz="799">
                <a:solidFill>
                  <a:srgbClr val="000000"/>
                </a:solidFill>
                <a:latin typeface="OpenDyslexic Bold"/>
                <a:ea typeface="OpenDyslexic Bold"/>
                <a:cs typeface="OpenDyslexic Bold"/>
                <a:sym typeface="OpenDyslexic Bold"/>
              </a:rPr>
              <a:t> </a:t>
            </a:r>
            <a:r>
              <a:rPr lang="en-US" b="true" sz="799">
                <a:solidFill>
                  <a:srgbClr val="000000"/>
                </a:solidFill>
                <a:latin typeface="OpenDyslexic Bold"/>
                <a:ea typeface="OpenDyslexic Bold"/>
                <a:cs typeface="OpenDyslexic Bold"/>
                <a:sym typeface="OpenDyslexic Bold"/>
              </a:rPr>
              <a:t>:</a:t>
            </a:r>
            <a:r>
              <a:rPr lang="en-US" b="true" sz="799">
                <a:solidFill>
                  <a:srgbClr val="000000"/>
                </a:solidFill>
                <a:latin typeface="OpenDyslexic Bold"/>
                <a:ea typeface="OpenDyslexic Bold"/>
                <a:cs typeface="OpenDyslexic Bold"/>
                <a:sym typeface="OpenDyslexic Bold"/>
              </a:rPr>
              <a:t> </a:t>
            </a:r>
            <a:r>
              <a:rPr lang="en-US" b="true" sz="799">
                <a:solidFill>
                  <a:srgbClr val="000000"/>
                </a:solidFill>
                <a:latin typeface="OpenDyslexic Bold"/>
                <a:ea typeface="OpenDyslexic Bold"/>
                <a:cs typeface="OpenDyslexic Bold"/>
                <a:sym typeface="OpenDyslexic Bold"/>
              </a:rPr>
              <a:t>31</a:t>
            </a:r>
            <a:r>
              <a:rPr lang="en-US" b="true" sz="799">
                <a:solidFill>
                  <a:srgbClr val="000000"/>
                </a:solidFill>
                <a:latin typeface="OpenDyslexic Bold"/>
                <a:ea typeface="OpenDyslexic Bold"/>
                <a:cs typeface="OpenDyslexic Bold"/>
                <a:sym typeface="OpenDyslexic Bold"/>
              </a:rPr>
              <a:t> </a:t>
            </a:r>
            <a:r>
              <a:rPr lang="en-US" b="true" sz="799">
                <a:solidFill>
                  <a:srgbClr val="000000"/>
                </a:solidFill>
                <a:latin typeface="OpenDyslexic Bold"/>
                <a:ea typeface="OpenDyslexic Bold"/>
                <a:cs typeface="OpenDyslexic Bold"/>
                <a:sym typeface="OpenDyslexic Bold"/>
              </a:rPr>
              <a:t>janvier</a:t>
            </a:r>
            <a:r>
              <a:rPr lang="en-US" b="true" sz="799">
                <a:solidFill>
                  <a:srgbClr val="000000"/>
                </a:solidFill>
                <a:latin typeface="OpenDyslexic Bold"/>
                <a:ea typeface="OpenDyslexic Bold"/>
                <a:cs typeface="OpenDyslexic Bold"/>
                <a:sym typeface="OpenDyslexic Bold"/>
              </a:rPr>
              <a:t> </a:t>
            </a:r>
            <a:r>
              <a:rPr lang="en-US" b="true" sz="799">
                <a:solidFill>
                  <a:srgbClr val="000000"/>
                </a:solidFill>
                <a:latin typeface="OpenDyslexic Bold"/>
                <a:ea typeface="OpenDyslexic Bold"/>
                <a:cs typeface="OpenDyslexic Bold"/>
                <a:sym typeface="OpenDyslexic Bold"/>
              </a:rPr>
              <a:t>2027</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320951" cy="7557849"/>
            <a:chOff x="0" y="0"/>
            <a:chExt cx="5320957" cy="7557846"/>
          </a:xfrm>
        </p:grpSpPr>
        <p:sp>
          <p:nvSpPr>
            <p:cNvPr name="Freeform 3" id="3"/>
            <p:cNvSpPr/>
            <p:nvPr/>
          </p:nvSpPr>
          <p:spPr>
            <a:xfrm flipH="false" flipV="false" rot="0">
              <a:off x="0" y="0"/>
              <a:ext cx="5320924" cy="7557897"/>
            </a:xfrm>
            <a:custGeom>
              <a:avLst/>
              <a:gdLst/>
              <a:ahLst/>
              <a:cxnLst/>
              <a:rect r="r" b="b" t="t" l="l"/>
              <a:pathLst>
                <a:path h="7557897" w="5320924">
                  <a:moveTo>
                    <a:pt x="0" y="0"/>
                  </a:moveTo>
                  <a:lnTo>
                    <a:pt x="0" y="7557897"/>
                  </a:lnTo>
                  <a:lnTo>
                    <a:pt x="5320924" y="7557897"/>
                  </a:lnTo>
                  <a:lnTo>
                    <a:pt x="5320924" y="0"/>
                  </a:lnTo>
                  <a:close/>
                </a:path>
              </a:pathLst>
            </a:custGeom>
            <a:solidFill>
              <a:srgbClr val="FDFDFB">
                <a:alpha val="22745"/>
              </a:srgbClr>
            </a:solidFill>
          </p:spPr>
        </p:sp>
      </p:grpSp>
      <p:grpSp>
        <p:nvGrpSpPr>
          <p:cNvPr name="Group 4" id="4"/>
          <p:cNvGrpSpPr/>
          <p:nvPr/>
        </p:nvGrpSpPr>
        <p:grpSpPr>
          <a:xfrm rot="0">
            <a:off x="117338" y="173917"/>
            <a:ext cx="5092503" cy="3645665"/>
            <a:chOff x="0" y="0"/>
            <a:chExt cx="6790004" cy="4860887"/>
          </a:xfrm>
        </p:grpSpPr>
        <p:sp>
          <p:nvSpPr>
            <p:cNvPr name="Freeform 5" id="5"/>
            <p:cNvSpPr/>
            <p:nvPr/>
          </p:nvSpPr>
          <p:spPr>
            <a:xfrm flipH="false" flipV="false" rot="0">
              <a:off x="0" y="0"/>
              <a:ext cx="6790055" cy="4860925"/>
            </a:xfrm>
            <a:custGeom>
              <a:avLst/>
              <a:gdLst/>
              <a:ahLst/>
              <a:cxnLst/>
              <a:rect r="r" b="b" t="t" l="l"/>
              <a:pathLst>
                <a:path h="4860925" w="6790055">
                  <a:moveTo>
                    <a:pt x="0" y="0"/>
                  </a:moveTo>
                  <a:lnTo>
                    <a:pt x="6790055" y="0"/>
                  </a:lnTo>
                  <a:lnTo>
                    <a:pt x="6790055" y="4860925"/>
                  </a:lnTo>
                  <a:lnTo>
                    <a:pt x="0" y="4860925"/>
                  </a:lnTo>
                  <a:lnTo>
                    <a:pt x="0" y="0"/>
                  </a:lnTo>
                  <a:close/>
                </a:path>
              </a:pathLst>
            </a:custGeom>
            <a:blipFill>
              <a:blip r:embed="rId2">
                <a:alphaModFix amt="23000"/>
              </a:blip>
              <a:stretch>
                <a:fillRect l="-3697" t="0" r="-3778" b="0"/>
              </a:stretch>
            </a:blipFill>
          </p:spPr>
        </p:sp>
      </p:grpSp>
      <p:sp>
        <p:nvSpPr>
          <p:cNvPr name="Freeform 6" id="6"/>
          <p:cNvSpPr/>
          <p:nvPr/>
        </p:nvSpPr>
        <p:spPr>
          <a:xfrm flipH="false" flipV="false" rot="0">
            <a:off x="794328" y="1569234"/>
            <a:ext cx="450161" cy="458533"/>
          </a:xfrm>
          <a:custGeom>
            <a:avLst/>
            <a:gdLst/>
            <a:ahLst/>
            <a:cxnLst/>
            <a:rect r="r" b="b" t="t" l="l"/>
            <a:pathLst>
              <a:path h="458533" w="450161">
                <a:moveTo>
                  <a:pt x="0" y="0"/>
                </a:moveTo>
                <a:lnTo>
                  <a:pt x="450161" y="0"/>
                </a:lnTo>
                <a:lnTo>
                  <a:pt x="450161" y="458534"/>
                </a:lnTo>
                <a:lnTo>
                  <a:pt x="0" y="4585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2460669" y="600123"/>
            <a:ext cx="2616394" cy="1678553"/>
          </a:xfrm>
          <a:custGeom>
            <a:avLst/>
            <a:gdLst/>
            <a:ahLst/>
            <a:cxnLst/>
            <a:rect r="r" b="b" t="t" l="l"/>
            <a:pathLst>
              <a:path h="1678553" w="2616394">
                <a:moveTo>
                  <a:pt x="0" y="0"/>
                </a:moveTo>
                <a:lnTo>
                  <a:pt x="2616394" y="0"/>
                </a:lnTo>
                <a:lnTo>
                  <a:pt x="2616394" y="1678552"/>
                </a:lnTo>
                <a:lnTo>
                  <a:pt x="0" y="16785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0">
            <a:off x="29537" y="2187750"/>
            <a:ext cx="1656255" cy="1418282"/>
            <a:chOff x="0" y="0"/>
            <a:chExt cx="2208340" cy="1891043"/>
          </a:xfrm>
        </p:grpSpPr>
        <p:sp>
          <p:nvSpPr>
            <p:cNvPr name="Freeform 9" id="9"/>
            <p:cNvSpPr/>
            <p:nvPr/>
          </p:nvSpPr>
          <p:spPr>
            <a:xfrm flipH="false" flipV="false" rot="0">
              <a:off x="0" y="0"/>
              <a:ext cx="2208276" cy="1891030"/>
            </a:xfrm>
            <a:custGeom>
              <a:avLst/>
              <a:gdLst/>
              <a:ahLst/>
              <a:cxnLst/>
              <a:rect r="r" b="b" t="t" l="l"/>
              <a:pathLst>
                <a:path h="1891030" w="2208276">
                  <a:moveTo>
                    <a:pt x="0" y="0"/>
                  </a:moveTo>
                  <a:lnTo>
                    <a:pt x="2208276" y="0"/>
                  </a:lnTo>
                  <a:lnTo>
                    <a:pt x="2208276" y="1891030"/>
                  </a:lnTo>
                  <a:lnTo>
                    <a:pt x="0" y="1891030"/>
                  </a:lnTo>
                  <a:lnTo>
                    <a:pt x="0" y="0"/>
                  </a:lnTo>
                  <a:close/>
                </a:path>
              </a:pathLst>
            </a:custGeom>
            <a:blipFill>
              <a:blip r:embed="rId7"/>
              <a:stretch>
                <a:fillRect l="0" t="0" r="-2" b="0"/>
              </a:stretch>
            </a:blipFill>
          </p:spPr>
        </p:sp>
      </p:grpSp>
      <p:grpSp>
        <p:nvGrpSpPr>
          <p:cNvPr name="Group 10" id="10"/>
          <p:cNvGrpSpPr/>
          <p:nvPr/>
        </p:nvGrpSpPr>
        <p:grpSpPr>
          <a:xfrm rot="0">
            <a:off x="2524163" y="3962638"/>
            <a:ext cx="1903743" cy="2056038"/>
            <a:chOff x="0" y="0"/>
            <a:chExt cx="2538324" cy="2741384"/>
          </a:xfrm>
        </p:grpSpPr>
        <p:sp>
          <p:nvSpPr>
            <p:cNvPr name="Freeform 11" id="11"/>
            <p:cNvSpPr/>
            <p:nvPr/>
          </p:nvSpPr>
          <p:spPr>
            <a:xfrm flipH="false" flipV="false" rot="0">
              <a:off x="0" y="0"/>
              <a:ext cx="2538349" cy="2741422"/>
            </a:xfrm>
            <a:custGeom>
              <a:avLst/>
              <a:gdLst/>
              <a:ahLst/>
              <a:cxnLst/>
              <a:rect r="r" b="b" t="t" l="l"/>
              <a:pathLst>
                <a:path h="2741422" w="2538349">
                  <a:moveTo>
                    <a:pt x="0" y="0"/>
                  </a:moveTo>
                  <a:lnTo>
                    <a:pt x="2538349" y="0"/>
                  </a:lnTo>
                  <a:lnTo>
                    <a:pt x="2538349" y="2741422"/>
                  </a:lnTo>
                  <a:lnTo>
                    <a:pt x="0" y="2741422"/>
                  </a:lnTo>
                  <a:lnTo>
                    <a:pt x="0" y="0"/>
                  </a:lnTo>
                  <a:close/>
                </a:path>
              </a:pathLst>
            </a:custGeom>
            <a:blipFill>
              <a:blip r:embed="rId8"/>
              <a:stretch>
                <a:fillRect l="0" t="0" r="0" b="1"/>
              </a:stretch>
            </a:blipFill>
          </p:spPr>
        </p:sp>
      </p:grpSp>
      <p:grpSp>
        <p:nvGrpSpPr>
          <p:cNvPr name="Group 12" id="12"/>
          <p:cNvGrpSpPr/>
          <p:nvPr/>
        </p:nvGrpSpPr>
        <p:grpSpPr>
          <a:xfrm rot="0">
            <a:off x="4792028" y="7023687"/>
            <a:ext cx="359216" cy="414795"/>
            <a:chOff x="0" y="0"/>
            <a:chExt cx="359220" cy="414795"/>
          </a:xfrm>
        </p:grpSpPr>
        <p:sp>
          <p:nvSpPr>
            <p:cNvPr name="Freeform 13" id="13"/>
            <p:cNvSpPr/>
            <p:nvPr/>
          </p:nvSpPr>
          <p:spPr>
            <a:xfrm flipH="false" flipV="false" rot="0">
              <a:off x="0" y="0"/>
              <a:ext cx="359065" cy="414784"/>
            </a:xfrm>
            <a:custGeom>
              <a:avLst/>
              <a:gdLst/>
              <a:ahLst/>
              <a:cxnLst/>
              <a:rect r="r" b="b" t="t" l="l"/>
              <a:pathLst>
                <a:path h="414784" w="359065">
                  <a:moveTo>
                    <a:pt x="323343" y="0"/>
                  </a:moveTo>
                  <a:lnTo>
                    <a:pt x="36576" y="0"/>
                  </a:lnTo>
                  <a:cubicBezTo>
                    <a:pt x="16764" y="0"/>
                    <a:pt x="0" y="16129"/>
                    <a:pt x="0" y="36576"/>
                  </a:cubicBezTo>
                  <a:lnTo>
                    <a:pt x="0" y="378208"/>
                  </a:lnTo>
                  <a:cubicBezTo>
                    <a:pt x="0" y="391416"/>
                    <a:pt x="6604" y="403100"/>
                    <a:pt x="18288" y="409704"/>
                  </a:cubicBezTo>
                  <a:cubicBezTo>
                    <a:pt x="24130" y="413387"/>
                    <a:pt x="29972" y="414784"/>
                    <a:pt x="36576" y="414784"/>
                  </a:cubicBezTo>
                  <a:cubicBezTo>
                    <a:pt x="42418" y="414784"/>
                    <a:pt x="49022" y="413260"/>
                    <a:pt x="54102" y="409704"/>
                  </a:cubicBezTo>
                  <a:lnTo>
                    <a:pt x="168911" y="344553"/>
                  </a:lnTo>
                  <a:cubicBezTo>
                    <a:pt x="175515" y="340870"/>
                    <a:pt x="183516" y="340870"/>
                    <a:pt x="190120" y="344553"/>
                  </a:cubicBezTo>
                  <a:lnTo>
                    <a:pt x="304928" y="409704"/>
                  </a:lnTo>
                  <a:cubicBezTo>
                    <a:pt x="316612" y="416308"/>
                    <a:pt x="329820" y="416308"/>
                    <a:pt x="340742" y="409704"/>
                  </a:cubicBezTo>
                  <a:cubicBezTo>
                    <a:pt x="351664" y="403100"/>
                    <a:pt x="359030" y="391416"/>
                    <a:pt x="359030" y="378208"/>
                  </a:cubicBezTo>
                  <a:lnTo>
                    <a:pt x="359030" y="36576"/>
                  </a:lnTo>
                  <a:cubicBezTo>
                    <a:pt x="359919" y="16129"/>
                    <a:pt x="343790" y="0"/>
                    <a:pt x="323343" y="0"/>
                  </a:cubicBezTo>
                  <a:close/>
                </a:path>
              </a:pathLst>
            </a:custGeom>
            <a:solidFill>
              <a:srgbClr val="0081CC"/>
            </a:solidFill>
          </p:spPr>
        </p:sp>
      </p:grpSp>
      <p:grpSp>
        <p:nvGrpSpPr>
          <p:cNvPr name="Group 14" id="14"/>
          <p:cNvGrpSpPr/>
          <p:nvPr/>
        </p:nvGrpSpPr>
        <p:grpSpPr>
          <a:xfrm rot="0">
            <a:off x="274320" y="149352"/>
            <a:ext cx="2331720" cy="743712"/>
            <a:chOff x="0" y="0"/>
            <a:chExt cx="3108960" cy="991616"/>
          </a:xfrm>
        </p:grpSpPr>
        <p:sp>
          <p:nvSpPr>
            <p:cNvPr name="Freeform 15" id="15"/>
            <p:cNvSpPr/>
            <p:nvPr/>
          </p:nvSpPr>
          <p:spPr>
            <a:xfrm flipH="false" flipV="false" rot="0">
              <a:off x="0" y="0"/>
              <a:ext cx="3108960" cy="991616"/>
            </a:xfrm>
            <a:custGeom>
              <a:avLst/>
              <a:gdLst/>
              <a:ahLst/>
              <a:cxnLst/>
              <a:rect r="r" b="b" t="t" l="l"/>
              <a:pathLst>
                <a:path h="991616" w="3108960">
                  <a:moveTo>
                    <a:pt x="0" y="0"/>
                  </a:moveTo>
                  <a:lnTo>
                    <a:pt x="3108960" y="0"/>
                  </a:lnTo>
                  <a:lnTo>
                    <a:pt x="3108960" y="991616"/>
                  </a:lnTo>
                  <a:lnTo>
                    <a:pt x="0" y="991616"/>
                  </a:lnTo>
                  <a:lnTo>
                    <a:pt x="0" y="0"/>
                  </a:lnTo>
                  <a:close/>
                </a:path>
              </a:pathLst>
            </a:custGeom>
            <a:blipFill>
              <a:blip r:embed="rId9"/>
              <a:stretch>
                <a:fillRect l="0" t="0" r="0" b="0"/>
              </a:stretch>
            </a:blipFill>
          </p:spPr>
        </p:sp>
      </p:grpSp>
      <p:grpSp>
        <p:nvGrpSpPr>
          <p:cNvPr name="Group 16" id="16"/>
          <p:cNvGrpSpPr/>
          <p:nvPr/>
        </p:nvGrpSpPr>
        <p:grpSpPr>
          <a:xfrm rot="0">
            <a:off x="858002" y="1635223"/>
            <a:ext cx="325155" cy="332222"/>
            <a:chOff x="0" y="0"/>
            <a:chExt cx="325158" cy="332219"/>
          </a:xfrm>
        </p:grpSpPr>
        <p:sp>
          <p:nvSpPr>
            <p:cNvPr name="Freeform 17" id="17"/>
            <p:cNvSpPr/>
            <p:nvPr/>
          </p:nvSpPr>
          <p:spPr>
            <a:xfrm flipH="false" flipV="false" rot="0">
              <a:off x="0" y="0"/>
              <a:ext cx="325119" cy="332232"/>
            </a:xfrm>
            <a:custGeom>
              <a:avLst/>
              <a:gdLst/>
              <a:ahLst/>
              <a:cxnLst/>
              <a:rect r="r" b="b" t="t" l="l"/>
              <a:pathLst>
                <a:path h="332232" w="325119">
                  <a:moveTo>
                    <a:pt x="0" y="332232"/>
                  </a:moveTo>
                  <a:lnTo>
                    <a:pt x="325119" y="332232"/>
                  </a:lnTo>
                  <a:lnTo>
                    <a:pt x="325119" y="0"/>
                  </a:lnTo>
                  <a:lnTo>
                    <a:pt x="0" y="0"/>
                  </a:lnTo>
                  <a:close/>
                </a:path>
              </a:pathLst>
            </a:custGeom>
            <a:solidFill>
              <a:srgbClr val="000000">
                <a:alpha val="0"/>
              </a:srgbClr>
            </a:solidFill>
          </p:spPr>
        </p:sp>
      </p:grpSp>
      <p:grpSp>
        <p:nvGrpSpPr>
          <p:cNvPr name="Group 18" id="18"/>
          <p:cNvGrpSpPr/>
          <p:nvPr/>
        </p:nvGrpSpPr>
        <p:grpSpPr>
          <a:xfrm rot="0">
            <a:off x="1244575" y="4544739"/>
            <a:ext cx="949862" cy="649738"/>
            <a:chOff x="0" y="0"/>
            <a:chExt cx="949871" cy="649732"/>
          </a:xfrm>
        </p:grpSpPr>
        <p:sp>
          <p:nvSpPr>
            <p:cNvPr name="Freeform 19" id="19"/>
            <p:cNvSpPr/>
            <p:nvPr/>
          </p:nvSpPr>
          <p:spPr>
            <a:xfrm flipH="false" flipV="false" rot="0">
              <a:off x="0" y="0"/>
              <a:ext cx="949838" cy="649729"/>
            </a:xfrm>
            <a:custGeom>
              <a:avLst/>
              <a:gdLst/>
              <a:ahLst/>
              <a:cxnLst/>
              <a:rect r="r" b="b" t="t" l="l"/>
              <a:pathLst>
                <a:path h="649729" w="949838">
                  <a:moveTo>
                    <a:pt x="0" y="121792"/>
                  </a:moveTo>
                  <a:lnTo>
                    <a:pt x="876558" y="0"/>
                  </a:lnTo>
                  <a:lnTo>
                    <a:pt x="949838" y="527937"/>
                  </a:lnTo>
                  <a:lnTo>
                    <a:pt x="73279" y="649729"/>
                  </a:lnTo>
                  <a:lnTo>
                    <a:pt x="0" y="121792"/>
                  </a:lnTo>
                </a:path>
              </a:pathLst>
            </a:custGeom>
            <a:solidFill>
              <a:srgbClr val="D6C9FE"/>
            </a:solidFill>
          </p:spPr>
        </p:sp>
      </p:grpSp>
      <p:grpSp>
        <p:nvGrpSpPr>
          <p:cNvPr name="Group 20" id="20"/>
          <p:cNvGrpSpPr/>
          <p:nvPr/>
        </p:nvGrpSpPr>
        <p:grpSpPr>
          <a:xfrm rot="0">
            <a:off x="4795199" y="7030050"/>
            <a:ext cx="360226" cy="418871"/>
            <a:chOff x="0" y="0"/>
            <a:chExt cx="360223" cy="418871"/>
          </a:xfrm>
        </p:grpSpPr>
        <p:sp>
          <p:nvSpPr>
            <p:cNvPr name="Freeform 21" id="21"/>
            <p:cNvSpPr/>
            <p:nvPr/>
          </p:nvSpPr>
          <p:spPr>
            <a:xfrm flipH="false" flipV="false" rot="0">
              <a:off x="0" y="0"/>
              <a:ext cx="360167" cy="418847"/>
            </a:xfrm>
            <a:custGeom>
              <a:avLst/>
              <a:gdLst/>
              <a:ahLst/>
              <a:cxnLst/>
              <a:rect r="r" b="b" t="t" l="l"/>
              <a:pathLst>
                <a:path h="418847" w="360167">
                  <a:moveTo>
                    <a:pt x="0" y="418847"/>
                  </a:moveTo>
                  <a:lnTo>
                    <a:pt x="360167" y="418847"/>
                  </a:lnTo>
                  <a:lnTo>
                    <a:pt x="360167" y="0"/>
                  </a:lnTo>
                  <a:lnTo>
                    <a:pt x="0" y="0"/>
                  </a:lnTo>
                  <a:close/>
                </a:path>
              </a:pathLst>
            </a:custGeom>
            <a:solidFill>
              <a:srgbClr val="000000">
                <a:alpha val="0"/>
              </a:srgbClr>
            </a:solidFill>
          </p:spPr>
        </p:sp>
      </p:grpSp>
      <p:sp>
        <p:nvSpPr>
          <p:cNvPr name="TextBox 22" id="22"/>
          <p:cNvSpPr txBox="true"/>
          <p:nvPr/>
        </p:nvSpPr>
        <p:spPr>
          <a:xfrm rot="0">
            <a:off x="2766593" y="1246099"/>
            <a:ext cx="518484"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Jusqu’à 810</a:t>
            </a:r>
          </a:p>
        </p:txBody>
      </p:sp>
      <p:sp>
        <p:nvSpPr>
          <p:cNvPr name="TextBox 23" id="23"/>
          <p:cNvSpPr txBox="true"/>
          <p:nvPr/>
        </p:nvSpPr>
        <p:spPr>
          <a:xfrm rot="0">
            <a:off x="2640320" y="1569730"/>
            <a:ext cx="776192"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De 810,01 à 1150</a:t>
            </a:r>
          </a:p>
        </p:txBody>
      </p:sp>
      <p:sp>
        <p:nvSpPr>
          <p:cNvPr name="TextBox 24" id="24"/>
          <p:cNvSpPr txBox="true"/>
          <p:nvPr/>
        </p:nvSpPr>
        <p:spPr>
          <a:xfrm rot="0">
            <a:off x="2631405" y="1893370"/>
            <a:ext cx="794433"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Supérieur à 1150 </a:t>
            </a:r>
          </a:p>
        </p:txBody>
      </p:sp>
      <p:sp>
        <p:nvSpPr>
          <p:cNvPr name="TextBox 25" id="25"/>
          <p:cNvSpPr txBox="true"/>
          <p:nvPr/>
        </p:nvSpPr>
        <p:spPr>
          <a:xfrm rot="0">
            <a:off x="2639730" y="722633"/>
            <a:ext cx="777221" cy="303514"/>
          </a:xfrm>
          <a:prstGeom prst="rect">
            <a:avLst/>
          </a:prstGeom>
        </p:spPr>
        <p:txBody>
          <a:bodyPr anchor="t" rtlCol="false" tIns="0" lIns="0" bIns="0" rIns="0">
            <a:spAutoFit/>
          </a:bodyPr>
          <a:lstStyle/>
          <a:p>
            <a:pPr algn="ctr">
              <a:lnSpc>
                <a:spcPts val="1198"/>
              </a:lnSpc>
            </a:pPr>
            <a:r>
              <a:rPr lang="en-US" b="true" sz="899">
                <a:solidFill>
                  <a:srgbClr val="000000"/>
                </a:solidFill>
                <a:latin typeface="Open Sans Hebrew Condensed Bold"/>
                <a:ea typeface="Open Sans Hebrew Condensed Bold"/>
                <a:cs typeface="Open Sans Hebrew Condensed Bold"/>
                <a:sym typeface="Open Sans Hebrew Condensed Bold"/>
              </a:rPr>
              <a:t>Quotient familial 2026</a:t>
            </a:r>
          </a:p>
        </p:txBody>
      </p:sp>
      <p:sp>
        <p:nvSpPr>
          <p:cNvPr name="TextBox 26" id="26"/>
          <p:cNvSpPr txBox="true"/>
          <p:nvPr/>
        </p:nvSpPr>
        <p:spPr>
          <a:xfrm rot="0">
            <a:off x="4094617" y="865413"/>
            <a:ext cx="396973" cy="160744"/>
          </a:xfrm>
          <a:prstGeom prst="rect">
            <a:avLst/>
          </a:prstGeom>
        </p:spPr>
        <p:txBody>
          <a:bodyPr anchor="t" rtlCol="false" tIns="0" lIns="0" bIns="0" rIns="0">
            <a:spAutoFit/>
          </a:bodyPr>
          <a:lstStyle/>
          <a:p>
            <a:pPr algn="l">
              <a:lnSpc>
                <a:spcPts val="1259"/>
              </a:lnSpc>
            </a:pPr>
            <a:r>
              <a:rPr lang="en-US" b="true" sz="899">
                <a:solidFill>
                  <a:srgbClr val="000000"/>
                </a:solidFill>
                <a:latin typeface="Open Sans Hebrew Condensed Bold"/>
                <a:ea typeface="Open Sans Hebrew Condensed Bold"/>
                <a:cs typeface="Open Sans Hebrew Condensed Bold"/>
                <a:sym typeface="Open Sans Hebrew Condensed Bold"/>
              </a:rPr>
              <a:t>Montant</a:t>
            </a:r>
          </a:p>
        </p:txBody>
      </p:sp>
      <p:sp>
        <p:nvSpPr>
          <p:cNvPr name="TextBox 27" id="27"/>
          <p:cNvSpPr txBox="true"/>
          <p:nvPr/>
        </p:nvSpPr>
        <p:spPr>
          <a:xfrm rot="0">
            <a:off x="3686051" y="1246099"/>
            <a:ext cx="1230344"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50% dans la limite de 150€</a:t>
            </a:r>
          </a:p>
        </p:txBody>
      </p:sp>
      <p:sp>
        <p:nvSpPr>
          <p:cNvPr name="TextBox 28" id="28"/>
          <p:cNvSpPr txBox="true"/>
          <p:nvPr/>
        </p:nvSpPr>
        <p:spPr>
          <a:xfrm rot="0">
            <a:off x="3686051" y="1569730"/>
            <a:ext cx="1230344"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45% dans la limite de 130€</a:t>
            </a:r>
          </a:p>
        </p:txBody>
      </p:sp>
      <p:sp>
        <p:nvSpPr>
          <p:cNvPr name="TextBox 29" id="29"/>
          <p:cNvSpPr txBox="true"/>
          <p:nvPr/>
        </p:nvSpPr>
        <p:spPr>
          <a:xfrm rot="0">
            <a:off x="3686051" y="1893370"/>
            <a:ext cx="1230344" cy="255994"/>
          </a:xfrm>
          <a:prstGeom prst="rect">
            <a:avLst/>
          </a:prstGeom>
        </p:spPr>
        <p:txBody>
          <a:bodyPr anchor="t" rtlCol="false" tIns="0" lIns="0" bIns="0" rIns="0">
            <a:spAutoFit/>
          </a:bodyPr>
          <a:lstStyle/>
          <a:p>
            <a:pPr algn="l">
              <a:lnSpc>
                <a:spcPts val="2248"/>
              </a:lnSpc>
            </a:pPr>
            <a:r>
              <a:rPr lang="en-US" b="true" sz="899">
                <a:solidFill>
                  <a:srgbClr val="000000"/>
                </a:solidFill>
                <a:latin typeface="Open Sans Hebrew Condensed Bold"/>
                <a:ea typeface="Open Sans Hebrew Condensed Bold"/>
                <a:cs typeface="Open Sans Hebrew Condensed Bold"/>
                <a:sym typeface="Open Sans Hebrew Condensed Bold"/>
              </a:rPr>
              <a:t>40% dans la limite de 130€</a:t>
            </a:r>
          </a:p>
        </p:txBody>
      </p:sp>
      <p:sp>
        <p:nvSpPr>
          <p:cNvPr name="TextBox 30" id="30"/>
          <p:cNvSpPr txBox="true"/>
          <p:nvPr/>
        </p:nvSpPr>
        <p:spPr>
          <a:xfrm rot="0">
            <a:off x="450733" y="932450"/>
            <a:ext cx="1976790" cy="696773"/>
          </a:xfrm>
          <a:prstGeom prst="rect">
            <a:avLst/>
          </a:prstGeom>
        </p:spPr>
        <p:txBody>
          <a:bodyPr anchor="t" rtlCol="false" tIns="0" lIns="0" bIns="0" rIns="0">
            <a:spAutoFit/>
          </a:bodyPr>
          <a:lstStyle/>
          <a:p>
            <a:pPr algn="l">
              <a:lnSpc>
                <a:spcPts val="1349"/>
              </a:lnSpc>
            </a:pPr>
            <a:r>
              <a:rPr lang="en-US" sz="1199" spc="8">
                <a:solidFill>
                  <a:srgbClr val="000000"/>
                </a:solidFill>
                <a:latin typeface="Open Sans Hebrew Condensed"/>
                <a:ea typeface="Open Sans Hebrew Condensed"/>
                <a:cs typeface="Open Sans Hebrew Condensed"/>
                <a:sym typeface="Open Sans Hebrew Condensed"/>
              </a:rPr>
              <a:t>Participation C.G.O.S versée selon le quotient familial Achat d’ANCV connect ou classique papier </a:t>
            </a:r>
          </a:p>
        </p:txBody>
      </p:sp>
      <p:sp>
        <p:nvSpPr>
          <p:cNvPr name="TextBox 31" id="31"/>
          <p:cNvSpPr txBox="true"/>
          <p:nvPr/>
        </p:nvSpPr>
        <p:spPr>
          <a:xfrm rot="0">
            <a:off x="1562748" y="2572664"/>
            <a:ext cx="3450841" cy="271348"/>
          </a:xfrm>
          <a:prstGeom prst="rect">
            <a:avLst/>
          </a:prstGeom>
        </p:spPr>
        <p:txBody>
          <a:bodyPr anchor="t" rtlCol="false" tIns="0" lIns="0" bIns="0" rIns="0">
            <a:spAutoFit/>
          </a:bodyPr>
          <a:lstStyle/>
          <a:p>
            <a:pPr algn="l">
              <a:lnSpc>
                <a:spcPts val="1574"/>
              </a:lnSpc>
            </a:pPr>
            <a:r>
              <a:rPr lang="en-US" b="true" sz="1199">
                <a:solidFill>
                  <a:srgbClr val="000000"/>
                </a:solidFill>
                <a:latin typeface="Open Sans Hebrew Condensed Bold"/>
                <a:ea typeface="Open Sans Hebrew Condensed Bold"/>
                <a:cs typeface="Open Sans Hebrew Condensed Bold"/>
                <a:sym typeface="Open Sans Hebrew Condensed Bold"/>
              </a:rPr>
              <a:t> La CGT porte haut et fort la revendication de l’accès</a:t>
            </a:r>
          </a:p>
        </p:txBody>
      </p:sp>
      <p:sp>
        <p:nvSpPr>
          <p:cNvPr name="TextBox 32" id="32"/>
          <p:cNvSpPr txBox="true"/>
          <p:nvPr/>
        </p:nvSpPr>
        <p:spPr>
          <a:xfrm rot="0">
            <a:off x="1564681" y="2772566"/>
            <a:ext cx="3447031" cy="207969"/>
          </a:xfrm>
          <a:prstGeom prst="rect">
            <a:avLst/>
          </a:prstGeom>
        </p:spPr>
        <p:txBody>
          <a:bodyPr anchor="t" rtlCol="false" tIns="0" lIns="0" bIns="0" rIns="0">
            <a:spAutoFit/>
          </a:bodyPr>
          <a:lstStyle/>
          <a:p>
            <a:pPr algn="l">
              <a:lnSpc>
                <a:spcPts val="1574"/>
              </a:lnSpc>
            </a:pPr>
            <a:r>
              <a:rPr lang="en-US" b="true" sz="1199" spc="46">
                <a:solidFill>
                  <a:srgbClr val="000000"/>
                </a:solidFill>
                <a:latin typeface="Open Sans Hebrew Condensed Bold"/>
                <a:ea typeface="Open Sans Hebrew Condensed Bold"/>
                <a:cs typeface="Open Sans Hebrew Condensed Bold"/>
                <a:sym typeface="Open Sans Hebrew Condensed Bold"/>
              </a:rPr>
              <a:t>aux vacances pour toutes et tous ! Quelque soit son</a:t>
            </a:r>
          </a:p>
        </p:txBody>
      </p:sp>
      <p:sp>
        <p:nvSpPr>
          <p:cNvPr name="TextBox 33" id="33"/>
          <p:cNvSpPr txBox="true"/>
          <p:nvPr/>
        </p:nvSpPr>
        <p:spPr>
          <a:xfrm rot="0">
            <a:off x="1602162" y="2972457"/>
            <a:ext cx="3370526" cy="607752"/>
          </a:xfrm>
          <a:prstGeom prst="rect">
            <a:avLst/>
          </a:prstGeom>
        </p:spPr>
        <p:txBody>
          <a:bodyPr anchor="t" rtlCol="false" tIns="0" lIns="0" bIns="0" rIns="0">
            <a:spAutoFit/>
          </a:bodyPr>
          <a:lstStyle/>
          <a:p>
            <a:pPr algn="ctr">
              <a:lnSpc>
                <a:spcPts val="1574"/>
              </a:lnSpc>
            </a:pPr>
            <a:r>
              <a:rPr lang="en-US" b="true" sz="1199" spc="46">
                <a:solidFill>
                  <a:srgbClr val="000000"/>
                </a:solidFill>
                <a:latin typeface="Open Sans Hebrew Condensed Bold"/>
                <a:ea typeface="Open Sans Hebrew Condensed Bold"/>
                <a:cs typeface="Open Sans Hebrew Condensed Bold"/>
                <a:sym typeface="Open Sans Hebrew Condensed Bold"/>
              </a:rPr>
              <a:t>niveau de salaire, chaque agent doit pouvoir bénéficier de vacances, seul.e ou en famille, loin des soucis du quotidien .</a:t>
            </a:r>
          </a:p>
        </p:txBody>
      </p:sp>
      <p:sp>
        <p:nvSpPr>
          <p:cNvPr name="TextBox 34" id="34"/>
          <p:cNvSpPr txBox="true"/>
          <p:nvPr/>
        </p:nvSpPr>
        <p:spPr>
          <a:xfrm rot="0">
            <a:off x="164106" y="6047156"/>
            <a:ext cx="5016646" cy="1189311"/>
          </a:xfrm>
          <a:prstGeom prst="rect">
            <a:avLst/>
          </a:prstGeom>
        </p:spPr>
        <p:txBody>
          <a:bodyPr anchor="t" rtlCol="false" tIns="0" lIns="0" bIns="0" rIns="0">
            <a:spAutoFit/>
          </a:bodyPr>
          <a:lstStyle/>
          <a:p>
            <a:pPr algn="l">
              <a:lnSpc>
                <a:spcPts val="1549"/>
              </a:lnSpc>
            </a:pPr>
            <a:r>
              <a:rPr lang="en-US" sz="1199" spc="8">
                <a:solidFill>
                  <a:srgbClr val="000000"/>
                </a:solidFill>
                <a:latin typeface="Open Sans Hebrew Condensed"/>
                <a:ea typeface="Open Sans Hebrew Condensed"/>
                <a:cs typeface="Open Sans Hebrew Condensed"/>
                <a:sym typeface="Open Sans Hebrew Condensed"/>
              </a:rPr>
              <a:t>Depuis 2021, les médecins hospitaliers peuvent chaque année ouvrir un dossier CGOS pour profiter des prestations, qui sont sans participation financière du CGOS, du fait de l’absence de contribution. </a:t>
            </a:r>
            <a:r>
              <a:rPr lang="en-US" b="true" sz="1199" spc="8">
                <a:solidFill>
                  <a:srgbClr val="000000"/>
                </a:solidFill>
                <a:latin typeface="Open Sans Hebrew Condensed Bold"/>
                <a:ea typeface="Open Sans Hebrew Condensed Bold"/>
                <a:cs typeface="Open Sans Hebrew Condensed Bold"/>
                <a:sym typeface="Open Sans Hebrew Condensed Bold"/>
              </a:rPr>
              <a:t>La CGT est favorable à l’intégration des médecins au CGOS à condition qu’ils disposent d’un CGOS spécifique répondant à leurs besoins et d’un financement à la hauteur de leurs attentes.</a:t>
            </a:r>
          </a:p>
        </p:txBody>
      </p:sp>
      <p:sp>
        <p:nvSpPr>
          <p:cNvPr name="TextBox 35" id="35"/>
          <p:cNvSpPr txBox="true"/>
          <p:nvPr/>
        </p:nvSpPr>
        <p:spPr>
          <a:xfrm rot="0">
            <a:off x="4842700" y="6973129"/>
            <a:ext cx="263747"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13</a:t>
            </a:r>
          </a:p>
        </p:txBody>
      </p:sp>
      <p:sp>
        <p:nvSpPr>
          <p:cNvPr name="TextBox 36" id="36"/>
          <p:cNvSpPr txBox="true"/>
          <p:nvPr/>
        </p:nvSpPr>
        <p:spPr>
          <a:xfrm rot="-334560">
            <a:off x="315218" y="307685"/>
            <a:ext cx="2219020" cy="483251"/>
          </a:xfrm>
          <a:prstGeom prst="rect">
            <a:avLst/>
          </a:prstGeom>
        </p:spPr>
        <p:txBody>
          <a:bodyPr anchor="t" rtlCol="false" tIns="0" lIns="0" bIns="0" rIns="0">
            <a:spAutoFit/>
          </a:bodyPr>
          <a:lstStyle/>
          <a:p>
            <a:pPr algn="ctr">
              <a:lnSpc>
                <a:spcPts val="2540"/>
              </a:lnSpc>
            </a:pPr>
            <a:r>
              <a:rPr lang="en-US" sz="2498">
                <a:solidFill>
                  <a:srgbClr val="E73332"/>
                </a:solidFill>
                <a:latin typeface="Handelson Two"/>
                <a:ea typeface="Handelson Two"/>
                <a:cs typeface="Handelson Two"/>
                <a:sym typeface="Handelson Two"/>
              </a:rPr>
              <a:t>CHÈQUES VACANCES</a:t>
            </a:r>
          </a:p>
          <a:p>
            <a:pPr algn="ctr">
              <a:lnSpc>
                <a:spcPts val="1422"/>
              </a:lnSpc>
            </a:pPr>
            <a:r>
              <a:rPr lang="en-US" sz="1398">
                <a:solidFill>
                  <a:srgbClr val="E73332"/>
                </a:solidFill>
                <a:latin typeface="Handelson Two"/>
                <a:ea typeface="Handelson Two"/>
                <a:cs typeface="Handelson Two"/>
                <a:sym typeface="Handelson Two"/>
              </a:rPr>
              <a:t>ACHAT AVEC OU SANS ÉPARGNE</a:t>
            </a:r>
          </a:p>
        </p:txBody>
      </p:sp>
      <p:sp>
        <p:nvSpPr>
          <p:cNvPr name="TextBox 37" id="37"/>
          <p:cNvSpPr txBox="true"/>
          <p:nvPr/>
        </p:nvSpPr>
        <p:spPr>
          <a:xfrm rot="0">
            <a:off x="1398203" y="2676925"/>
            <a:ext cx="726900" cy="152771"/>
          </a:xfrm>
          <a:prstGeom prst="rect">
            <a:avLst/>
          </a:prstGeom>
        </p:spPr>
        <p:txBody>
          <a:bodyPr anchor="t" rtlCol="false" tIns="0" lIns="0" bIns="0" rIns="0">
            <a:spAutoFit/>
          </a:bodyPr>
          <a:lstStyle/>
          <a:p>
            <a:pPr algn="l">
              <a:lnSpc>
                <a:spcPts val="1198"/>
              </a:lnSpc>
            </a:pPr>
            <a:r>
              <a:rPr lang="en-US" b="true" sz="899">
                <a:solidFill>
                  <a:srgbClr val="000000"/>
                </a:solidFill>
                <a:latin typeface="OpenDyslexic Bold"/>
                <a:ea typeface="OpenDyslexic Bold"/>
                <a:cs typeface="OpenDyslexic Bold"/>
                <a:sym typeface="OpenDyslexic Bold"/>
              </a:rPr>
              <a:t>Date</a:t>
            </a:r>
            <a:r>
              <a:rPr lang="en-US" b="true" sz="899">
                <a:solidFill>
                  <a:srgbClr val="000000"/>
                </a:solidFill>
                <a:latin typeface="OpenDyslexic Bold"/>
                <a:ea typeface="OpenDyslexic Bold"/>
                <a:cs typeface="OpenDyslexic Bold"/>
                <a:sym typeface="OpenDyslexic Bold"/>
              </a:rPr>
              <a:t> </a:t>
            </a:r>
            <a:r>
              <a:rPr lang="en-US" b="true" sz="899">
                <a:solidFill>
                  <a:srgbClr val="000000"/>
                </a:solidFill>
                <a:latin typeface="OpenDyslexic Bold"/>
                <a:ea typeface="OpenDyslexic Bold"/>
                <a:cs typeface="OpenDyslexic Bold"/>
                <a:sym typeface="OpenDyslexic Bold"/>
              </a:rPr>
              <a:t>limite</a:t>
            </a:r>
            <a:r>
              <a:rPr lang="en-US" b="true" sz="899">
                <a:solidFill>
                  <a:srgbClr val="000000"/>
                </a:solidFill>
                <a:latin typeface="OpenDyslexic Bold"/>
                <a:ea typeface="OpenDyslexic Bold"/>
                <a:cs typeface="OpenDyslexic Bold"/>
                <a:sym typeface="OpenDyslexic Bold"/>
              </a:rPr>
              <a:t> </a:t>
            </a:r>
            <a:r>
              <a:rPr lang="en-US" b="true" sz="899">
                <a:solidFill>
                  <a:srgbClr val="000000"/>
                </a:solidFill>
                <a:latin typeface="OpenDyslexic Bold"/>
                <a:ea typeface="OpenDyslexic Bold"/>
                <a:cs typeface="OpenDyslexic Bold"/>
                <a:sym typeface="OpenDyslexic Bold"/>
              </a:rPr>
              <a:t>:</a:t>
            </a:r>
          </a:p>
        </p:txBody>
      </p:sp>
      <p:sp>
        <p:nvSpPr>
          <p:cNvPr name="TextBox 38" id="38"/>
          <p:cNvSpPr txBox="true"/>
          <p:nvPr/>
        </p:nvSpPr>
        <p:spPr>
          <a:xfrm rot="0">
            <a:off x="1301534" y="2829220"/>
            <a:ext cx="964235" cy="152771"/>
          </a:xfrm>
          <a:prstGeom prst="rect">
            <a:avLst/>
          </a:prstGeom>
        </p:spPr>
        <p:txBody>
          <a:bodyPr anchor="t" rtlCol="false" tIns="0" lIns="0" bIns="0" rIns="0">
            <a:spAutoFit/>
          </a:bodyPr>
          <a:lstStyle/>
          <a:p>
            <a:pPr algn="l">
              <a:lnSpc>
                <a:spcPts val="1198"/>
              </a:lnSpc>
            </a:pPr>
            <a:r>
              <a:rPr lang="en-US" b="true" sz="899">
                <a:solidFill>
                  <a:srgbClr val="000000"/>
                </a:solidFill>
                <a:latin typeface="OpenDyslexic Bold"/>
                <a:ea typeface="OpenDyslexic Bold"/>
                <a:cs typeface="OpenDyslexic Bold"/>
                <a:sym typeface="OpenDyslexic Bold"/>
              </a:rPr>
              <a:t>31 octobre2026</a:t>
            </a:r>
          </a:p>
        </p:txBody>
      </p:sp>
      <p:sp>
        <p:nvSpPr>
          <p:cNvPr name="TextBox 39" id="39"/>
          <p:cNvSpPr txBox="true"/>
          <p:nvPr/>
        </p:nvSpPr>
        <p:spPr>
          <a:xfrm rot="-474480">
            <a:off x="647561" y="4497799"/>
            <a:ext cx="781021" cy="442484"/>
          </a:xfrm>
          <a:prstGeom prst="rect">
            <a:avLst/>
          </a:prstGeom>
        </p:spPr>
        <p:txBody>
          <a:bodyPr anchor="t" rtlCol="false" tIns="0" lIns="0" bIns="0" rIns="0">
            <a:spAutoFit/>
          </a:bodyPr>
          <a:lstStyle/>
          <a:p>
            <a:pPr algn="l">
              <a:lnSpc>
                <a:spcPts val="2595"/>
              </a:lnSpc>
            </a:pPr>
            <a:r>
              <a:rPr lang="en-US" sz="4787">
                <a:solidFill>
                  <a:srgbClr val="18375D"/>
                </a:solidFill>
                <a:latin typeface="Six Caps"/>
                <a:ea typeface="Six Caps"/>
                <a:cs typeface="Six Caps"/>
                <a:sym typeface="Six Caps"/>
              </a:rPr>
              <a:t>TOUBIB</a:t>
            </a:r>
          </a:p>
        </p:txBody>
      </p:sp>
      <p:sp>
        <p:nvSpPr>
          <p:cNvPr name="TextBox 40" id="40"/>
          <p:cNvSpPr txBox="true"/>
          <p:nvPr/>
        </p:nvSpPr>
        <p:spPr>
          <a:xfrm rot="-474480">
            <a:off x="1309257" y="4842912"/>
            <a:ext cx="912952" cy="349148"/>
          </a:xfrm>
          <a:prstGeom prst="rect">
            <a:avLst/>
          </a:prstGeom>
        </p:spPr>
        <p:txBody>
          <a:bodyPr anchor="t" rtlCol="false" tIns="0" lIns="0" bIns="0" rIns="0">
            <a:spAutoFit/>
          </a:bodyPr>
          <a:lstStyle/>
          <a:p>
            <a:pPr algn="l">
              <a:lnSpc>
                <a:spcPts val="2158"/>
              </a:lnSpc>
            </a:pPr>
            <a:r>
              <a:rPr lang="en-US" b="true" sz="3982" i="true">
                <a:solidFill>
                  <a:srgbClr val="18375D"/>
                </a:solidFill>
                <a:latin typeface="TT Bluescreens Bold Italics"/>
                <a:ea typeface="TT Bluescreens Bold Italics"/>
                <a:cs typeface="TT Bluescreens Bold Italics"/>
                <a:sym typeface="TT Bluescreens Bold Italics"/>
              </a:rPr>
              <a:t>OR NOT</a:t>
            </a:r>
          </a:p>
        </p:txBody>
      </p:sp>
      <p:sp>
        <p:nvSpPr>
          <p:cNvPr name="TextBox 41" id="41"/>
          <p:cNvSpPr txBox="true"/>
          <p:nvPr/>
        </p:nvSpPr>
        <p:spPr>
          <a:xfrm rot="-474480">
            <a:off x="1323363" y="4940978"/>
            <a:ext cx="959101" cy="871109"/>
          </a:xfrm>
          <a:prstGeom prst="rect">
            <a:avLst/>
          </a:prstGeom>
        </p:spPr>
        <p:txBody>
          <a:bodyPr anchor="t" rtlCol="false" tIns="0" lIns="0" bIns="0" rIns="0">
            <a:spAutoFit/>
          </a:bodyPr>
          <a:lstStyle/>
          <a:p>
            <a:pPr algn="l">
              <a:lnSpc>
                <a:spcPts val="7085"/>
              </a:lnSpc>
            </a:pPr>
            <a:r>
              <a:rPr lang="en-US" sz="4787">
                <a:solidFill>
                  <a:srgbClr val="18375D"/>
                </a:solidFill>
                <a:latin typeface="Six Caps"/>
                <a:ea typeface="Six Caps"/>
                <a:cs typeface="Six Caps"/>
                <a:sym typeface="Six Caps"/>
              </a:rPr>
              <a:t>TOUBIB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320951" cy="7557849"/>
            <a:chOff x="0" y="0"/>
            <a:chExt cx="5320957" cy="7557846"/>
          </a:xfrm>
        </p:grpSpPr>
        <p:sp>
          <p:nvSpPr>
            <p:cNvPr name="Freeform 3" id="3"/>
            <p:cNvSpPr/>
            <p:nvPr/>
          </p:nvSpPr>
          <p:spPr>
            <a:xfrm flipH="false" flipV="false" rot="0">
              <a:off x="0" y="0"/>
              <a:ext cx="5320924" cy="7557897"/>
            </a:xfrm>
            <a:custGeom>
              <a:avLst/>
              <a:gdLst/>
              <a:ahLst/>
              <a:cxnLst/>
              <a:rect r="r" b="b" t="t" l="l"/>
              <a:pathLst>
                <a:path h="7557897" w="5320924">
                  <a:moveTo>
                    <a:pt x="0" y="0"/>
                  </a:moveTo>
                  <a:lnTo>
                    <a:pt x="0" y="7557897"/>
                  </a:lnTo>
                  <a:lnTo>
                    <a:pt x="5320924" y="7557897"/>
                  </a:lnTo>
                  <a:lnTo>
                    <a:pt x="5320924" y="0"/>
                  </a:lnTo>
                  <a:close/>
                </a:path>
              </a:pathLst>
            </a:custGeom>
            <a:solidFill>
              <a:srgbClr val="FDFDFB"/>
            </a:solidFill>
          </p:spPr>
        </p:sp>
      </p:grpSp>
      <p:grpSp>
        <p:nvGrpSpPr>
          <p:cNvPr name="Group 4" id="4"/>
          <p:cNvGrpSpPr/>
          <p:nvPr/>
        </p:nvGrpSpPr>
        <p:grpSpPr>
          <a:xfrm rot="0">
            <a:off x="3975897" y="114224"/>
            <a:ext cx="1348578" cy="1151763"/>
            <a:chOff x="0" y="0"/>
            <a:chExt cx="1798104" cy="1535684"/>
          </a:xfrm>
        </p:grpSpPr>
        <p:sp>
          <p:nvSpPr>
            <p:cNvPr name="Freeform 5" id="5"/>
            <p:cNvSpPr/>
            <p:nvPr/>
          </p:nvSpPr>
          <p:spPr>
            <a:xfrm flipH="false" flipV="false" rot="0">
              <a:off x="0" y="0"/>
              <a:ext cx="1798066" cy="1535684"/>
            </a:xfrm>
            <a:custGeom>
              <a:avLst/>
              <a:gdLst/>
              <a:ahLst/>
              <a:cxnLst/>
              <a:rect r="r" b="b" t="t" l="l"/>
              <a:pathLst>
                <a:path h="1535684" w="1798066">
                  <a:moveTo>
                    <a:pt x="0" y="0"/>
                  </a:moveTo>
                  <a:lnTo>
                    <a:pt x="1798066" y="0"/>
                  </a:lnTo>
                  <a:lnTo>
                    <a:pt x="1798066" y="1535684"/>
                  </a:lnTo>
                  <a:lnTo>
                    <a:pt x="0" y="1535684"/>
                  </a:lnTo>
                  <a:lnTo>
                    <a:pt x="0" y="0"/>
                  </a:lnTo>
                  <a:close/>
                </a:path>
              </a:pathLst>
            </a:custGeom>
            <a:blipFill>
              <a:blip r:embed="rId2"/>
              <a:stretch>
                <a:fillRect l="0" t="0" r="-230" b="0"/>
              </a:stretch>
            </a:blipFill>
          </p:spPr>
        </p:sp>
      </p:grpSp>
      <p:grpSp>
        <p:nvGrpSpPr>
          <p:cNvPr name="Group 6" id="6"/>
          <p:cNvGrpSpPr/>
          <p:nvPr/>
        </p:nvGrpSpPr>
        <p:grpSpPr>
          <a:xfrm rot="0">
            <a:off x="115214" y="689058"/>
            <a:ext cx="1124369" cy="867023"/>
            <a:chOff x="0" y="0"/>
            <a:chExt cx="1124369" cy="867016"/>
          </a:xfrm>
        </p:grpSpPr>
        <p:sp>
          <p:nvSpPr>
            <p:cNvPr name="Freeform 7" id="7"/>
            <p:cNvSpPr/>
            <p:nvPr/>
          </p:nvSpPr>
          <p:spPr>
            <a:xfrm flipH="false" flipV="false" rot="0">
              <a:off x="91219" y="109136"/>
              <a:ext cx="956841" cy="645700"/>
            </a:xfrm>
            <a:custGeom>
              <a:avLst/>
              <a:gdLst/>
              <a:ahLst/>
              <a:cxnLst/>
              <a:rect r="r" b="b" t="t" l="l"/>
              <a:pathLst>
                <a:path h="645700" w="956841">
                  <a:moveTo>
                    <a:pt x="947003" y="570438"/>
                  </a:moveTo>
                  <a:cubicBezTo>
                    <a:pt x="946495" y="568533"/>
                    <a:pt x="945478" y="565231"/>
                    <a:pt x="943700" y="568025"/>
                  </a:cubicBezTo>
                  <a:cubicBezTo>
                    <a:pt x="929731" y="584662"/>
                    <a:pt x="911189" y="604220"/>
                    <a:pt x="888583" y="605744"/>
                  </a:cubicBezTo>
                  <a:cubicBezTo>
                    <a:pt x="882614" y="599394"/>
                    <a:pt x="885027" y="591393"/>
                    <a:pt x="884392" y="584154"/>
                  </a:cubicBezTo>
                  <a:cubicBezTo>
                    <a:pt x="881979" y="555706"/>
                    <a:pt x="873343" y="548721"/>
                    <a:pt x="844641" y="552404"/>
                  </a:cubicBezTo>
                  <a:cubicBezTo>
                    <a:pt x="814161" y="552404"/>
                    <a:pt x="818479" y="581360"/>
                    <a:pt x="820511" y="603585"/>
                  </a:cubicBezTo>
                  <a:cubicBezTo>
                    <a:pt x="821273" y="608919"/>
                    <a:pt x="822543" y="614507"/>
                    <a:pt x="817336" y="618698"/>
                  </a:cubicBezTo>
                  <a:cubicBezTo>
                    <a:pt x="812637" y="611078"/>
                    <a:pt x="802477" y="615396"/>
                    <a:pt x="794730" y="613364"/>
                  </a:cubicBezTo>
                  <a:cubicBezTo>
                    <a:pt x="787110" y="603585"/>
                    <a:pt x="792063" y="589488"/>
                    <a:pt x="790666" y="577804"/>
                  </a:cubicBezTo>
                  <a:cubicBezTo>
                    <a:pt x="790666" y="554817"/>
                    <a:pt x="787872" y="552150"/>
                    <a:pt x="764377" y="551769"/>
                  </a:cubicBezTo>
                  <a:cubicBezTo>
                    <a:pt x="748375" y="550499"/>
                    <a:pt x="729579" y="552912"/>
                    <a:pt x="726023" y="571581"/>
                  </a:cubicBezTo>
                  <a:cubicBezTo>
                    <a:pt x="722975" y="583138"/>
                    <a:pt x="722213" y="594822"/>
                    <a:pt x="723864" y="606633"/>
                  </a:cubicBezTo>
                  <a:cubicBezTo>
                    <a:pt x="724753" y="612348"/>
                    <a:pt x="726404" y="618317"/>
                    <a:pt x="721578" y="623270"/>
                  </a:cubicBezTo>
                  <a:cubicBezTo>
                    <a:pt x="702782" y="631779"/>
                    <a:pt x="678398" y="620095"/>
                    <a:pt x="660237" y="628731"/>
                  </a:cubicBezTo>
                  <a:cubicBezTo>
                    <a:pt x="483327" y="634954"/>
                    <a:pt x="306417" y="640542"/>
                    <a:pt x="129379" y="645495"/>
                  </a:cubicBezTo>
                  <a:cubicBezTo>
                    <a:pt x="82897" y="647526"/>
                    <a:pt x="33876" y="634700"/>
                    <a:pt x="5936" y="594949"/>
                  </a:cubicBezTo>
                  <a:cubicBezTo>
                    <a:pt x="2253" y="590123"/>
                    <a:pt x="-2446" y="584916"/>
                    <a:pt x="1491" y="577804"/>
                  </a:cubicBezTo>
                  <a:cubicBezTo>
                    <a:pt x="4158" y="575645"/>
                    <a:pt x="14445" y="107017"/>
                    <a:pt x="39337" y="48216"/>
                  </a:cubicBezTo>
                  <a:cubicBezTo>
                    <a:pt x="52037" y="67774"/>
                    <a:pt x="31082" y="94317"/>
                    <a:pt x="70578" y="94698"/>
                  </a:cubicBezTo>
                  <a:cubicBezTo>
                    <a:pt x="127474" y="99143"/>
                    <a:pt x="104868" y="59773"/>
                    <a:pt x="112869" y="22943"/>
                  </a:cubicBezTo>
                  <a:lnTo>
                    <a:pt x="138269" y="22689"/>
                  </a:lnTo>
                  <a:cubicBezTo>
                    <a:pt x="147413" y="42628"/>
                    <a:pt x="122902" y="86443"/>
                    <a:pt x="153890" y="94698"/>
                  </a:cubicBezTo>
                  <a:cubicBezTo>
                    <a:pt x="230344" y="105112"/>
                    <a:pt x="203420" y="78315"/>
                    <a:pt x="206849" y="22943"/>
                  </a:cubicBezTo>
                  <a:cubicBezTo>
                    <a:pt x="323435" y="14942"/>
                    <a:pt x="442179" y="21800"/>
                    <a:pt x="558892" y="15323"/>
                  </a:cubicBezTo>
                  <a:cubicBezTo>
                    <a:pt x="594706" y="14942"/>
                    <a:pt x="630266" y="14434"/>
                    <a:pt x="665825" y="10497"/>
                  </a:cubicBezTo>
                  <a:cubicBezTo>
                    <a:pt x="703544" y="9989"/>
                    <a:pt x="741644" y="9862"/>
                    <a:pt x="779109" y="5925"/>
                  </a:cubicBezTo>
                  <a:cubicBezTo>
                    <a:pt x="791301" y="3639"/>
                    <a:pt x="804763" y="7068"/>
                    <a:pt x="816955" y="4782"/>
                  </a:cubicBezTo>
                  <a:cubicBezTo>
                    <a:pt x="837656" y="4401"/>
                    <a:pt x="858992" y="-4616"/>
                    <a:pt x="879185" y="3131"/>
                  </a:cubicBezTo>
                  <a:cubicBezTo>
                    <a:pt x="881598" y="4147"/>
                    <a:pt x="883884" y="5290"/>
                    <a:pt x="886043" y="2623"/>
                  </a:cubicBezTo>
                  <a:cubicBezTo>
                    <a:pt x="893409" y="210"/>
                    <a:pt x="897981" y="5163"/>
                    <a:pt x="902680" y="9227"/>
                  </a:cubicBezTo>
                  <a:cubicBezTo>
                    <a:pt x="987261" y="85300"/>
                    <a:pt x="942939" y="208871"/>
                    <a:pt x="951447" y="308311"/>
                  </a:cubicBezTo>
                  <a:cubicBezTo>
                    <a:pt x="952083" y="392004"/>
                    <a:pt x="960718" y="476458"/>
                    <a:pt x="954749" y="559770"/>
                  </a:cubicBezTo>
                  <a:cubicBezTo>
                    <a:pt x="953225" y="564342"/>
                    <a:pt x="953098" y="569549"/>
                    <a:pt x="947003" y="570565"/>
                  </a:cubicBezTo>
                  <a:close/>
                </a:path>
              </a:pathLst>
            </a:custGeom>
            <a:solidFill>
              <a:srgbClr val="8AC9FE"/>
            </a:solidFill>
          </p:spPr>
        </p:sp>
        <p:sp>
          <p:nvSpPr>
            <p:cNvPr name="Freeform 8" id="8"/>
            <p:cNvSpPr/>
            <p:nvPr/>
          </p:nvSpPr>
          <p:spPr>
            <a:xfrm flipH="false" flipV="false" rot="0">
              <a:off x="324272" y="76678"/>
              <a:ext cx="736736" cy="662695"/>
            </a:xfrm>
            <a:custGeom>
              <a:avLst/>
              <a:gdLst/>
              <a:ahLst/>
              <a:cxnLst/>
              <a:rect r="r" b="b" t="t" l="l"/>
              <a:pathLst>
                <a:path h="662695" w="736736">
                  <a:moveTo>
                    <a:pt x="713950" y="602896"/>
                  </a:moveTo>
                  <a:cubicBezTo>
                    <a:pt x="724363" y="561113"/>
                    <a:pt x="717505" y="515139"/>
                    <a:pt x="717886" y="472213"/>
                  </a:cubicBezTo>
                  <a:cubicBezTo>
                    <a:pt x="714966" y="408841"/>
                    <a:pt x="713696" y="345214"/>
                    <a:pt x="713950" y="281460"/>
                  </a:cubicBezTo>
                  <a:cubicBezTo>
                    <a:pt x="714966" y="198022"/>
                    <a:pt x="736936" y="86897"/>
                    <a:pt x="652990" y="35208"/>
                  </a:cubicBezTo>
                  <a:cubicBezTo>
                    <a:pt x="651847" y="33430"/>
                    <a:pt x="650069" y="32541"/>
                    <a:pt x="648037" y="32668"/>
                  </a:cubicBezTo>
                  <a:cubicBezTo>
                    <a:pt x="582886" y="2697"/>
                    <a:pt x="487382" y="21239"/>
                    <a:pt x="416262" y="24668"/>
                  </a:cubicBezTo>
                  <a:cubicBezTo>
                    <a:pt x="282151" y="29366"/>
                    <a:pt x="149055" y="38510"/>
                    <a:pt x="14563" y="38002"/>
                  </a:cubicBezTo>
                  <a:cubicBezTo>
                    <a:pt x="-7662" y="39653"/>
                    <a:pt x="-2582" y="23779"/>
                    <a:pt x="17230" y="25303"/>
                  </a:cubicBezTo>
                  <a:cubicBezTo>
                    <a:pt x="133561" y="22890"/>
                    <a:pt x="249512" y="17048"/>
                    <a:pt x="365590" y="10698"/>
                  </a:cubicBezTo>
                  <a:cubicBezTo>
                    <a:pt x="438741" y="9174"/>
                    <a:pt x="511639" y="-605"/>
                    <a:pt x="585045" y="30"/>
                  </a:cubicBezTo>
                  <a:cubicBezTo>
                    <a:pt x="674961" y="538"/>
                    <a:pt x="737952" y="79785"/>
                    <a:pt x="734142" y="166780"/>
                  </a:cubicBezTo>
                  <a:cubicBezTo>
                    <a:pt x="732110" y="243234"/>
                    <a:pt x="730205" y="320322"/>
                    <a:pt x="732364" y="397030"/>
                  </a:cubicBezTo>
                  <a:cubicBezTo>
                    <a:pt x="733507" y="436654"/>
                    <a:pt x="732872" y="476277"/>
                    <a:pt x="734777" y="515901"/>
                  </a:cubicBezTo>
                  <a:cubicBezTo>
                    <a:pt x="739349" y="568479"/>
                    <a:pt x="740492" y="636170"/>
                    <a:pt x="684486" y="661824"/>
                  </a:cubicBezTo>
                  <a:cubicBezTo>
                    <a:pt x="677882" y="665634"/>
                    <a:pt x="673437" y="655982"/>
                    <a:pt x="677247" y="651537"/>
                  </a:cubicBezTo>
                  <a:cubicBezTo>
                    <a:pt x="693757" y="638710"/>
                    <a:pt x="708108" y="623597"/>
                    <a:pt x="714077" y="602896"/>
                  </a:cubicBezTo>
                  <a:close/>
                </a:path>
              </a:pathLst>
            </a:custGeom>
            <a:solidFill>
              <a:srgbClr val="0081CC"/>
            </a:solidFill>
          </p:spPr>
        </p:sp>
        <p:sp>
          <p:nvSpPr>
            <p:cNvPr name="Freeform 9" id="9"/>
            <p:cNvSpPr/>
            <p:nvPr/>
          </p:nvSpPr>
          <p:spPr>
            <a:xfrm flipH="false" flipV="false" rot="0">
              <a:off x="63327" y="120268"/>
              <a:ext cx="688002" cy="646202"/>
            </a:xfrm>
            <a:custGeom>
              <a:avLst/>
              <a:gdLst/>
              <a:ahLst/>
              <a:cxnLst/>
              <a:rect r="r" b="b" t="t" l="l"/>
              <a:pathLst>
                <a:path h="646202" w="688002">
                  <a:moveTo>
                    <a:pt x="29383" y="566672"/>
                  </a:moveTo>
                  <a:cubicBezTo>
                    <a:pt x="54275" y="627632"/>
                    <a:pt x="129966" y="633220"/>
                    <a:pt x="186989" y="629664"/>
                  </a:cubicBezTo>
                  <a:cubicBezTo>
                    <a:pt x="228391" y="623822"/>
                    <a:pt x="270682" y="630680"/>
                    <a:pt x="311957" y="625092"/>
                  </a:cubicBezTo>
                  <a:cubicBezTo>
                    <a:pt x="399459" y="625473"/>
                    <a:pt x="486327" y="620774"/>
                    <a:pt x="573449" y="617345"/>
                  </a:cubicBezTo>
                  <a:cubicBezTo>
                    <a:pt x="599738" y="614678"/>
                    <a:pt x="626281" y="615821"/>
                    <a:pt x="652824" y="613154"/>
                  </a:cubicBezTo>
                  <a:cubicBezTo>
                    <a:pt x="664381" y="612646"/>
                    <a:pt x="678731" y="609090"/>
                    <a:pt x="688002" y="617599"/>
                  </a:cubicBezTo>
                  <a:cubicBezTo>
                    <a:pt x="688002" y="640205"/>
                    <a:pt x="627805" y="624965"/>
                    <a:pt x="611549" y="631823"/>
                  </a:cubicBezTo>
                  <a:cubicBezTo>
                    <a:pt x="526332" y="634871"/>
                    <a:pt x="440861" y="639951"/>
                    <a:pt x="355137" y="640205"/>
                  </a:cubicBezTo>
                  <a:cubicBezTo>
                    <a:pt x="303829" y="641729"/>
                    <a:pt x="252521" y="642745"/>
                    <a:pt x="200959" y="644650"/>
                  </a:cubicBezTo>
                  <a:cubicBezTo>
                    <a:pt x="145333" y="647443"/>
                    <a:pt x="80564" y="651507"/>
                    <a:pt x="39416" y="606550"/>
                  </a:cubicBezTo>
                  <a:cubicBezTo>
                    <a:pt x="-12273" y="561973"/>
                    <a:pt x="3348" y="487170"/>
                    <a:pt x="1697" y="426337"/>
                  </a:cubicBezTo>
                  <a:cubicBezTo>
                    <a:pt x="4999" y="356488"/>
                    <a:pt x="3348" y="286384"/>
                    <a:pt x="3602" y="216407"/>
                  </a:cubicBezTo>
                  <a:cubicBezTo>
                    <a:pt x="5888" y="148971"/>
                    <a:pt x="-22814" y="36830"/>
                    <a:pt x="51354" y="0"/>
                  </a:cubicBezTo>
                  <a:cubicBezTo>
                    <a:pt x="62276" y="1778"/>
                    <a:pt x="48560" y="15875"/>
                    <a:pt x="45004" y="20193"/>
                  </a:cubicBezTo>
                  <a:cubicBezTo>
                    <a:pt x="1824" y="66675"/>
                    <a:pt x="19350" y="137414"/>
                    <a:pt x="17191" y="195199"/>
                  </a:cubicBezTo>
                  <a:cubicBezTo>
                    <a:pt x="21255" y="274065"/>
                    <a:pt x="16683" y="352805"/>
                    <a:pt x="16683" y="431671"/>
                  </a:cubicBezTo>
                  <a:cubicBezTo>
                    <a:pt x="19223" y="476375"/>
                    <a:pt x="8047" y="525905"/>
                    <a:pt x="29256" y="566926"/>
                  </a:cubicBezTo>
                  <a:close/>
                </a:path>
              </a:pathLst>
            </a:custGeom>
            <a:solidFill>
              <a:srgbClr val="0081CC"/>
            </a:solidFill>
          </p:spPr>
        </p:sp>
        <p:sp>
          <p:nvSpPr>
            <p:cNvPr name="Freeform 10" id="10"/>
            <p:cNvSpPr/>
            <p:nvPr/>
          </p:nvSpPr>
          <p:spPr>
            <a:xfrm flipH="false" flipV="false" rot="0">
              <a:off x="224726" y="63373"/>
              <a:ext cx="78879" cy="147241"/>
            </a:xfrm>
            <a:custGeom>
              <a:avLst/>
              <a:gdLst/>
              <a:ahLst/>
              <a:cxnLst/>
              <a:rect r="r" b="b" t="t" l="l"/>
              <a:pathLst>
                <a:path h="147241" w="78879">
                  <a:moveTo>
                    <a:pt x="73215" y="68833"/>
                  </a:moveTo>
                  <a:cubicBezTo>
                    <a:pt x="83248" y="86994"/>
                    <a:pt x="76517" y="109473"/>
                    <a:pt x="78295" y="129412"/>
                  </a:cubicBezTo>
                  <a:cubicBezTo>
                    <a:pt x="78041" y="134492"/>
                    <a:pt x="79438" y="143636"/>
                    <a:pt x="72453" y="144144"/>
                  </a:cubicBezTo>
                  <a:cubicBezTo>
                    <a:pt x="57467" y="144525"/>
                    <a:pt x="42481" y="150113"/>
                    <a:pt x="27495" y="145287"/>
                  </a:cubicBezTo>
                  <a:cubicBezTo>
                    <a:pt x="17335" y="143763"/>
                    <a:pt x="6540" y="147192"/>
                    <a:pt x="3111" y="132968"/>
                  </a:cubicBezTo>
                  <a:cubicBezTo>
                    <a:pt x="-8192" y="93852"/>
                    <a:pt x="11493" y="5334"/>
                    <a:pt x="59118" y="0"/>
                  </a:cubicBezTo>
                  <a:cubicBezTo>
                    <a:pt x="88963" y="7239"/>
                    <a:pt x="51371" y="39878"/>
                    <a:pt x="48196" y="55625"/>
                  </a:cubicBezTo>
                  <a:cubicBezTo>
                    <a:pt x="37655" y="74929"/>
                    <a:pt x="61277" y="66928"/>
                    <a:pt x="73088" y="68579"/>
                  </a:cubicBezTo>
                  <a:close/>
                </a:path>
              </a:pathLst>
            </a:custGeom>
            <a:solidFill>
              <a:srgbClr val="0081CC"/>
            </a:solidFill>
          </p:spPr>
        </p:sp>
        <p:sp>
          <p:nvSpPr>
            <p:cNvPr name="Freeform 11" id="11"/>
            <p:cNvSpPr/>
            <p:nvPr/>
          </p:nvSpPr>
          <p:spPr>
            <a:xfrm flipH="false" flipV="false" rot="0">
              <a:off x="809926" y="655481"/>
              <a:ext cx="76293" cy="147924"/>
            </a:xfrm>
            <a:custGeom>
              <a:avLst/>
              <a:gdLst/>
              <a:ahLst/>
              <a:cxnLst/>
              <a:rect r="r" b="b" t="t" l="l"/>
              <a:pathLst>
                <a:path h="147924" w="76293">
                  <a:moveTo>
                    <a:pt x="2871" y="76798"/>
                  </a:moveTo>
                  <a:cubicBezTo>
                    <a:pt x="-5257" y="25363"/>
                    <a:pt x="712" y="-10451"/>
                    <a:pt x="62688" y="2757"/>
                  </a:cubicBezTo>
                  <a:cubicBezTo>
                    <a:pt x="74753" y="6059"/>
                    <a:pt x="76023" y="7202"/>
                    <a:pt x="76023" y="20029"/>
                  </a:cubicBezTo>
                  <a:cubicBezTo>
                    <a:pt x="76912" y="54954"/>
                    <a:pt x="76785" y="92292"/>
                    <a:pt x="56084" y="122136"/>
                  </a:cubicBezTo>
                  <a:cubicBezTo>
                    <a:pt x="45670" y="135471"/>
                    <a:pt x="30303" y="149441"/>
                    <a:pt x="12269" y="147790"/>
                  </a:cubicBezTo>
                  <a:cubicBezTo>
                    <a:pt x="6808" y="147409"/>
                    <a:pt x="77" y="140805"/>
                    <a:pt x="4014" y="135471"/>
                  </a:cubicBezTo>
                  <a:cubicBezTo>
                    <a:pt x="8332" y="126581"/>
                    <a:pt x="47067" y="83021"/>
                    <a:pt x="30303" y="79465"/>
                  </a:cubicBezTo>
                  <a:cubicBezTo>
                    <a:pt x="21286" y="78322"/>
                    <a:pt x="11126" y="81624"/>
                    <a:pt x="2998" y="76798"/>
                  </a:cubicBezTo>
                  <a:close/>
                </a:path>
              </a:pathLst>
            </a:custGeom>
            <a:solidFill>
              <a:srgbClr val="0081CC"/>
            </a:solidFill>
          </p:spPr>
        </p:sp>
        <p:sp>
          <p:nvSpPr>
            <p:cNvPr name="Freeform 12" id="12"/>
            <p:cNvSpPr/>
            <p:nvPr/>
          </p:nvSpPr>
          <p:spPr>
            <a:xfrm flipH="false" flipV="false" rot="0">
              <a:off x="130342" y="63627"/>
              <a:ext cx="77519" cy="145009"/>
            </a:xfrm>
            <a:custGeom>
              <a:avLst/>
              <a:gdLst/>
              <a:ahLst/>
              <a:cxnLst/>
              <a:rect r="r" b="b" t="t" l="l"/>
              <a:pathLst>
                <a:path h="145009" w="77519">
                  <a:moveTo>
                    <a:pt x="73746" y="68706"/>
                  </a:moveTo>
                  <a:cubicBezTo>
                    <a:pt x="77683" y="94487"/>
                    <a:pt x="86446" y="142874"/>
                    <a:pt x="48854" y="144525"/>
                  </a:cubicBezTo>
                  <a:cubicBezTo>
                    <a:pt x="30566" y="145287"/>
                    <a:pt x="2373" y="148081"/>
                    <a:pt x="468" y="122808"/>
                  </a:cubicBezTo>
                  <a:cubicBezTo>
                    <a:pt x="-2961" y="78612"/>
                    <a:pt x="12025" y="13335"/>
                    <a:pt x="60030" y="0"/>
                  </a:cubicBezTo>
                  <a:cubicBezTo>
                    <a:pt x="88224" y="7239"/>
                    <a:pt x="54823" y="38354"/>
                    <a:pt x="49870" y="53212"/>
                  </a:cubicBezTo>
                  <a:cubicBezTo>
                    <a:pt x="36789" y="73913"/>
                    <a:pt x="61300" y="67944"/>
                    <a:pt x="73746" y="68833"/>
                  </a:cubicBezTo>
                  <a:close/>
                </a:path>
              </a:pathLst>
            </a:custGeom>
            <a:solidFill>
              <a:srgbClr val="0081CC"/>
            </a:solidFill>
          </p:spPr>
        </p:sp>
        <p:sp>
          <p:nvSpPr>
            <p:cNvPr name="Freeform 13" id="13"/>
            <p:cNvSpPr/>
            <p:nvPr/>
          </p:nvSpPr>
          <p:spPr>
            <a:xfrm flipH="false" flipV="false" rot="0">
              <a:off x="905695" y="656429"/>
              <a:ext cx="74183" cy="146695"/>
            </a:xfrm>
            <a:custGeom>
              <a:avLst/>
              <a:gdLst/>
              <a:ahLst/>
              <a:cxnLst/>
              <a:rect r="r" b="b" t="t" l="l"/>
              <a:pathLst>
                <a:path h="146695" w="74183">
                  <a:moveTo>
                    <a:pt x="2733" y="71278"/>
                  </a:moveTo>
                  <a:cubicBezTo>
                    <a:pt x="4257" y="50196"/>
                    <a:pt x="-10856" y="10699"/>
                    <a:pt x="17084" y="2698"/>
                  </a:cubicBezTo>
                  <a:cubicBezTo>
                    <a:pt x="72202" y="-6700"/>
                    <a:pt x="75250" y="7651"/>
                    <a:pt x="73980" y="58451"/>
                  </a:cubicBezTo>
                  <a:cubicBezTo>
                    <a:pt x="69154" y="94138"/>
                    <a:pt x="56962" y="139222"/>
                    <a:pt x="15814" y="146588"/>
                  </a:cubicBezTo>
                  <a:cubicBezTo>
                    <a:pt x="12512" y="146969"/>
                    <a:pt x="9591" y="146334"/>
                    <a:pt x="6797" y="144556"/>
                  </a:cubicBezTo>
                  <a:cubicBezTo>
                    <a:pt x="4003" y="142778"/>
                    <a:pt x="2225" y="140365"/>
                    <a:pt x="1209" y="137190"/>
                  </a:cubicBezTo>
                  <a:cubicBezTo>
                    <a:pt x="574" y="134396"/>
                    <a:pt x="1336" y="132237"/>
                    <a:pt x="3622" y="130586"/>
                  </a:cubicBezTo>
                  <a:cubicBezTo>
                    <a:pt x="10226" y="124871"/>
                    <a:pt x="42484" y="82073"/>
                    <a:pt x="28514" y="78898"/>
                  </a:cubicBezTo>
                  <a:cubicBezTo>
                    <a:pt x="20259" y="77755"/>
                    <a:pt x="5654" y="82073"/>
                    <a:pt x="2860" y="71278"/>
                  </a:cubicBezTo>
                  <a:close/>
                </a:path>
              </a:pathLst>
            </a:custGeom>
            <a:solidFill>
              <a:srgbClr val="0081CC"/>
            </a:solidFill>
          </p:spPr>
        </p:sp>
        <p:sp>
          <p:nvSpPr>
            <p:cNvPr name="Freeform 14" id="14"/>
            <p:cNvSpPr/>
            <p:nvPr/>
          </p:nvSpPr>
          <p:spPr>
            <a:xfrm flipH="false" flipV="false" rot="0">
              <a:off x="969515" y="107061"/>
              <a:ext cx="2667" cy="2286"/>
            </a:xfrm>
            <a:custGeom>
              <a:avLst/>
              <a:gdLst/>
              <a:ahLst/>
              <a:cxnLst/>
              <a:rect r="r" b="b" t="t" l="l"/>
              <a:pathLst>
                <a:path h="2286" w="2667">
                  <a:moveTo>
                    <a:pt x="0" y="0"/>
                  </a:moveTo>
                  <a:lnTo>
                    <a:pt x="2667" y="2286"/>
                  </a:lnTo>
                  <a:lnTo>
                    <a:pt x="0" y="0"/>
                  </a:lnTo>
                  <a:close/>
                </a:path>
              </a:pathLst>
            </a:custGeom>
            <a:solidFill>
              <a:srgbClr val="8AC9FE"/>
            </a:solidFill>
          </p:spPr>
        </p:sp>
        <p:sp>
          <p:nvSpPr>
            <p:cNvPr name="Freeform 15" id="15"/>
            <p:cNvSpPr/>
            <p:nvPr/>
          </p:nvSpPr>
          <p:spPr>
            <a:xfrm flipH="false" flipV="false" rot="0">
              <a:off x="974595" y="109727"/>
              <a:ext cx="2540" cy="2286"/>
            </a:xfrm>
            <a:custGeom>
              <a:avLst/>
              <a:gdLst/>
              <a:ahLst/>
              <a:cxnLst/>
              <a:rect r="r" b="b" t="t" l="l"/>
              <a:pathLst>
                <a:path h="2286" w="2540">
                  <a:moveTo>
                    <a:pt x="0" y="0"/>
                  </a:moveTo>
                  <a:lnTo>
                    <a:pt x="2540" y="2286"/>
                  </a:lnTo>
                  <a:lnTo>
                    <a:pt x="0" y="0"/>
                  </a:lnTo>
                  <a:close/>
                </a:path>
              </a:pathLst>
            </a:custGeom>
            <a:solidFill>
              <a:srgbClr val="8AC9FE"/>
            </a:solidFill>
          </p:spPr>
        </p:sp>
        <p:sp>
          <p:nvSpPr>
            <p:cNvPr name="Freeform 16" id="16"/>
            <p:cNvSpPr/>
            <p:nvPr/>
          </p:nvSpPr>
          <p:spPr>
            <a:xfrm flipH="false" flipV="false" rot="0">
              <a:off x="90424" y="684400"/>
              <a:ext cx="2286" cy="2540"/>
            </a:xfrm>
            <a:custGeom>
              <a:avLst/>
              <a:gdLst/>
              <a:ahLst/>
              <a:cxnLst/>
              <a:rect r="r" b="b" t="t" l="l"/>
              <a:pathLst>
                <a:path h="2540" w="2286">
                  <a:moveTo>
                    <a:pt x="2286" y="2540"/>
                  </a:moveTo>
                  <a:lnTo>
                    <a:pt x="0" y="0"/>
                  </a:lnTo>
                  <a:lnTo>
                    <a:pt x="2286" y="2540"/>
                  </a:lnTo>
                  <a:close/>
                </a:path>
              </a:pathLst>
            </a:custGeom>
            <a:solidFill>
              <a:srgbClr val="8AC9FE"/>
            </a:solidFill>
          </p:spPr>
        </p:sp>
      </p:grpSp>
      <p:grpSp>
        <p:nvGrpSpPr>
          <p:cNvPr name="Group 17" id="17"/>
          <p:cNvGrpSpPr/>
          <p:nvPr/>
        </p:nvGrpSpPr>
        <p:grpSpPr>
          <a:xfrm rot="0">
            <a:off x="179946" y="1507731"/>
            <a:ext cx="1235793" cy="1910782"/>
            <a:chOff x="0" y="0"/>
            <a:chExt cx="1647723" cy="2547709"/>
          </a:xfrm>
        </p:grpSpPr>
        <p:sp>
          <p:nvSpPr>
            <p:cNvPr name="Freeform 18" id="18"/>
            <p:cNvSpPr/>
            <p:nvPr/>
          </p:nvSpPr>
          <p:spPr>
            <a:xfrm flipH="false" flipV="false" rot="0">
              <a:off x="-24" y="0"/>
              <a:ext cx="1649001" cy="2548636"/>
            </a:xfrm>
            <a:custGeom>
              <a:avLst/>
              <a:gdLst/>
              <a:ahLst/>
              <a:cxnLst/>
              <a:rect r="r" b="b" t="t" l="l"/>
              <a:pathLst>
                <a:path h="2548636" w="1649001">
                  <a:moveTo>
                    <a:pt x="522629" y="0"/>
                  </a:moveTo>
                  <a:cubicBezTo>
                    <a:pt x="520724" y="1016"/>
                    <a:pt x="518819" y="1905"/>
                    <a:pt x="516914" y="1905"/>
                  </a:cubicBezTo>
                  <a:cubicBezTo>
                    <a:pt x="515009" y="2921"/>
                    <a:pt x="512088" y="2921"/>
                    <a:pt x="509294" y="2921"/>
                  </a:cubicBezTo>
                  <a:cubicBezTo>
                    <a:pt x="508278" y="2667"/>
                    <a:pt x="507389" y="2540"/>
                    <a:pt x="506373" y="2540"/>
                  </a:cubicBezTo>
                  <a:cubicBezTo>
                    <a:pt x="503452" y="2540"/>
                    <a:pt x="500658" y="3556"/>
                    <a:pt x="497737" y="5715"/>
                  </a:cubicBezTo>
                  <a:cubicBezTo>
                    <a:pt x="495832" y="6731"/>
                    <a:pt x="494816" y="7620"/>
                    <a:pt x="492911" y="8636"/>
                  </a:cubicBezTo>
                  <a:cubicBezTo>
                    <a:pt x="491006" y="9652"/>
                    <a:pt x="489990" y="11557"/>
                    <a:pt x="488085" y="12446"/>
                  </a:cubicBezTo>
                  <a:cubicBezTo>
                    <a:pt x="487069" y="13462"/>
                    <a:pt x="485164" y="13462"/>
                    <a:pt x="484275" y="14351"/>
                  </a:cubicBezTo>
                  <a:lnTo>
                    <a:pt x="478560" y="17272"/>
                  </a:lnTo>
                  <a:cubicBezTo>
                    <a:pt x="478560" y="17272"/>
                    <a:pt x="478179" y="17653"/>
                    <a:pt x="477798" y="17653"/>
                  </a:cubicBezTo>
                  <a:cubicBezTo>
                    <a:pt x="477671" y="17653"/>
                    <a:pt x="477544" y="17526"/>
                    <a:pt x="477544" y="17272"/>
                  </a:cubicBezTo>
                  <a:cubicBezTo>
                    <a:pt x="476782" y="16891"/>
                    <a:pt x="476147" y="16764"/>
                    <a:pt x="475512" y="16764"/>
                  </a:cubicBezTo>
                  <a:cubicBezTo>
                    <a:pt x="472718" y="16764"/>
                    <a:pt x="470305" y="19558"/>
                    <a:pt x="468019" y="21082"/>
                  </a:cubicBezTo>
                  <a:cubicBezTo>
                    <a:pt x="465098" y="22987"/>
                    <a:pt x="461288" y="22987"/>
                    <a:pt x="458494" y="24892"/>
                  </a:cubicBezTo>
                  <a:lnTo>
                    <a:pt x="457478" y="24892"/>
                  </a:lnTo>
                  <a:cubicBezTo>
                    <a:pt x="452652" y="25908"/>
                    <a:pt x="447953" y="27813"/>
                    <a:pt x="443127" y="28702"/>
                  </a:cubicBezTo>
                  <a:cubicBezTo>
                    <a:pt x="441222" y="28702"/>
                    <a:pt x="440206" y="29718"/>
                    <a:pt x="438301" y="30607"/>
                  </a:cubicBezTo>
                  <a:cubicBezTo>
                    <a:pt x="435380" y="31623"/>
                    <a:pt x="432586" y="33528"/>
                    <a:pt x="429665" y="34417"/>
                  </a:cubicBezTo>
                  <a:cubicBezTo>
                    <a:pt x="427760" y="35433"/>
                    <a:pt x="424839" y="36322"/>
                    <a:pt x="422934" y="37338"/>
                  </a:cubicBezTo>
                  <a:lnTo>
                    <a:pt x="420013" y="37338"/>
                  </a:lnTo>
                  <a:cubicBezTo>
                    <a:pt x="420013" y="37338"/>
                    <a:pt x="418108" y="37338"/>
                    <a:pt x="417092" y="39243"/>
                  </a:cubicBezTo>
                  <a:cubicBezTo>
                    <a:pt x="413282" y="37338"/>
                    <a:pt x="408456" y="36322"/>
                    <a:pt x="404646" y="34417"/>
                  </a:cubicBezTo>
                  <a:cubicBezTo>
                    <a:pt x="404138" y="34290"/>
                    <a:pt x="403503" y="34163"/>
                    <a:pt x="402868" y="34163"/>
                  </a:cubicBezTo>
                  <a:cubicBezTo>
                    <a:pt x="399566" y="34163"/>
                    <a:pt x="394740" y="35814"/>
                    <a:pt x="393216" y="38227"/>
                  </a:cubicBezTo>
                  <a:cubicBezTo>
                    <a:pt x="392200" y="39243"/>
                    <a:pt x="391311" y="40132"/>
                    <a:pt x="390295" y="40132"/>
                  </a:cubicBezTo>
                  <a:cubicBezTo>
                    <a:pt x="389279" y="40132"/>
                    <a:pt x="387374" y="39116"/>
                    <a:pt x="386485" y="39116"/>
                  </a:cubicBezTo>
                  <a:cubicBezTo>
                    <a:pt x="385596" y="39116"/>
                    <a:pt x="384580" y="40132"/>
                    <a:pt x="382675" y="40132"/>
                  </a:cubicBezTo>
                  <a:cubicBezTo>
                    <a:pt x="382675" y="41148"/>
                    <a:pt x="383691" y="42037"/>
                    <a:pt x="383691" y="43053"/>
                  </a:cubicBezTo>
                  <a:cubicBezTo>
                    <a:pt x="380770" y="44069"/>
                    <a:pt x="376071" y="51689"/>
                    <a:pt x="376071" y="55499"/>
                  </a:cubicBezTo>
                  <a:cubicBezTo>
                    <a:pt x="371245" y="57404"/>
                    <a:pt x="365530" y="58420"/>
                    <a:pt x="363625" y="64135"/>
                  </a:cubicBezTo>
                  <a:cubicBezTo>
                    <a:pt x="363625" y="65151"/>
                    <a:pt x="362609" y="65151"/>
                    <a:pt x="362609" y="66040"/>
                  </a:cubicBezTo>
                  <a:cubicBezTo>
                    <a:pt x="356894" y="67056"/>
                    <a:pt x="355878" y="72771"/>
                    <a:pt x="353084" y="77470"/>
                  </a:cubicBezTo>
                  <a:lnTo>
                    <a:pt x="353084" y="79375"/>
                  </a:lnTo>
                  <a:cubicBezTo>
                    <a:pt x="352068" y="79375"/>
                    <a:pt x="351179" y="80391"/>
                    <a:pt x="350163" y="80391"/>
                  </a:cubicBezTo>
                  <a:cubicBezTo>
                    <a:pt x="346353" y="82296"/>
                    <a:pt x="344448" y="85217"/>
                    <a:pt x="343432" y="89916"/>
                  </a:cubicBezTo>
                  <a:cubicBezTo>
                    <a:pt x="342416" y="94615"/>
                    <a:pt x="342416" y="98552"/>
                    <a:pt x="341527" y="103251"/>
                  </a:cubicBezTo>
                  <a:cubicBezTo>
                    <a:pt x="341019" y="102997"/>
                    <a:pt x="340511" y="102997"/>
                    <a:pt x="340003" y="102997"/>
                  </a:cubicBezTo>
                  <a:cubicBezTo>
                    <a:pt x="339495" y="102997"/>
                    <a:pt x="338860" y="102997"/>
                    <a:pt x="338352" y="102997"/>
                  </a:cubicBezTo>
                  <a:cubicBezTo>
                    <a:pt x="337336" y="102997"/>
                    <a:pt x="336320" y="102743"/>
                    <a:pt x="335812" y="101346"/>
                  </a:cubicBezTo>
                  <a:lnTo>
                    <a:pt x="333907" y="101346"/>
                  </a:lnTo>
                  <a:cubicBezTo>
                    <a:pt x="330986" y="105156"/>
                    <a:pt x="328192" y="108966"/>
                    <a:pt x="325271" y="111887"/>
                  </a:cubicBezTo>
                  <a:cubicBezTo>
                    <a:pt x="322350" y="113792"/>
                    <a:pt x="319556" y="114808"/>
                    <a:pt x="315746" y="116713"/>
                  </a:cubicBezTo>
                  <a:lnTo>
                    <a:pt x="315746" y="118618"/>
                  </a:lnTo>
                  <a:cubicBezTo>
                    <a:pt x="311936" y="117602"/>
                    <a:pt x="309015" y="116713"/>
                    <a:pt x="306221" y="114808"/>
                  </a:cubicBezTo>
                  <a:cubicBezTo>
                    <a:pt x="305205" y="114808"/>
                    <a:pt x="304316" y="113792"/>
                    <a:pt x="304316" y="113792"/>
                  </a:cubicBezTo>
                  <a:cubicBezTo>
                    <a:pt x="303300" y="113792"/>
                    <a:pt x="303300" y="112776"/>
                    <a:pt x="303300" y="112776"/>
                  </a:cubicBezTo>
                  <a:cubicBezTo>
                    <a:pt x="302284" y="112776"/>
                    <a:pt x="302284" y="113792"/>
                    <a:pt x="302284" y="114681"/>
                  </a:cubicBezTo>
                  <a:cubicBezTo>
                    <a:pt x="302284" y="116840"/>
                    <a:pt x="301649" y="117475"/>
                    <a:pt x="300887" y="117475"/>
                  </a:cubicBezTo>
                  <a:cubicBezTo>
                    <a:pt x="300252" y="117475"/>
                    <a:pt x="299363" y="117094"/>
                    <a:pt x="298474" y="116586"/>
                  </a:cubicBezTo>
                  <a:cubicBezTo>
                    <a:pt x="297712" y="116205"/>
                    <a:pt x="297077" y="115951"/>
                    <a:pt x="296442" y="115951"/>
                  </a:cubicBezTo>
                  <a:cubicBezTo>
                    <a:pt x="295299" y="115951"/>
                    <a:pt x="294283" y="116586"/>
                    <a:pt x="293775" y="118491"/>
                  </a:cubicBezTo>
                  <a:cubicBezTo>
                    <a:pt x="293775" y="119507"/>
                    <a:pt x="292759" y="120396"/>
                    <a:pt x="291870" y="120396"/>
                  </a:cubicBezTo>
                  <a:cubicBezTo>
                    <a:pt x="288949" y="121412"/>
                    <a:pt x="286155" y="122301"/>
                    <a:pt x="285139" y="125222"/>
                  </a:cubicBezTo>
                  <a:cubicBezTo>
                    <a:pt x="284123" y="127127"/>
                    <a:pt x="283234" y="128143"/>
                    <a:pt x="281329" y="130048"/>
                  </a:cubicBezTo>
                  <a:lnTo>
                    <a:pt x="267232" y="130048"/>
                  </a:lnTo>
                  <a:cubicBezTo>
                    <a:pt x="265327" y="130048"/>
                    <a:pt x="263422" y="130048"/>
                    <a:pt x="261517" y="131064"/>
                  </a:cubicBezTo>
                  <a:cubicBezTo>
                    <a:pt x="259612" y="131064"/>
                    <a:pt x="257707" y="132080"/>
                    <a:pt x="254786" y="132969"/>
                  </a:cubicBezTo>
                  <a:cubicBezTo>
                    <a:pt x="252881" y="133985"/>
                    <a:pt x="249960" y="135890"/>
                    <a:pt x="248055" y="136779"/>
                  </a:cubicBezTo>
                  <a:cubicBezTo>
                    <a:pt x="247039" y="137795"/>
                    <a:pt x="246150" y="137795"/>
                    <a:pt x="245134" y="137795"/>
                  </a:cubicBezTo>
                  <a:cubicBezTo>
                    <a:pt x="240308" y="137795"/>
                    <a:pt x="237514" y="140716"/>
                    <a:pt x="234593" y="143510"/>
                  </a:cubicBezTo>
                  <a:cubicBezTo>
                    <a:pt x="231672" y="145415"/>
                    <a:pt x="229767" y="148336"/>
                    <a:pt x="226973" y="150241"/>
                  </a:cubicBezTo>
                  <a:cubicBezTo>
                    <a:pt x="225068" y="151257"/>
                    <a:pt x="223163" y="152146"/>
                    <a:pt x="222147" y="153162"/>
                  </a:cubicBezTo>
                  <a:cubicBezTo>
                    <a:pt x="220242" y="154178"/>
                    <a:pt x="219226" y="156083"/>
                    <a:pt x="217321" y="156083"/>
                  </a:cubicBezTo>
                  <a:cubicBezTo>
                    <a:pt x="216305" y="156591"/>
                    <a:pt x="215162" y="156845"/>
                    <a:pt x="214019" y="156845"/>
                  </a:cubicBezTo>
                  <a:cubicBezTo>
                    <a:pt x="212876" y="156845"/>
                    <a:pt x="211606" y="156591"/>
                    <a:pt x="210717" y="156083"/>
                  </a:cubicBezTo>
                  <a:cubicBezTo>
                    <a:pt x="209828" y="155575"/>
                    <a:pt x="208939" y="155321"/>
                    <a:pt x="208050" y="155321"/>
                  </a:cubicBezTo>
                  <a:cubicBezTo>
                    <a:pt x="206145" y="155321"/>
                    <a:pt x="204367" y="156464"/>
                    <a:pt x="203097" y="157099"/>
                  </a:cubicBezTo>
                  <a:cubicBezTo>
                    <a:pt x="200176" y="158115"/>
                    <a:pt x="198271" y="160020"/>
                    <a:pt x="196366" y="160909"/>
                  </a:cubicBezTo>
                  <a:cubicBezTo>
                    <a:pt x="197382" y="161925"/>
                    <a:pt x="197382" y="162814"/>
                    <a:pt x="198271" y="163830"/>
                  </a:cubicBezTo>
                  <a:lnTo>
                    <a:pt x="195350" y="163830"/>
                  </a:lnTo>
                  <a:cubicBezTo>
                    <a:pt x="195350" y="164846"/>
                    <a:pt x="194334" y="165735"/>
                    <a:pt x="194334" y="166751"/>
                  </a:cubicBezTo>
                  <a:cubicBezTo>
                    <a:pt x="193318" y="166751"/>
                    <a:pt x="192429" y="165735"/>
                    <a:pt x="192429" y="165735"/>
                  </a:cubicBezTo>
                  <a:cubicBezTo>
                    <a:pt x="189508" y="167640"/>
                    <a:pt x="186714" y="169545"/>
                    <a:pt x="183793" y="170561"/>
                  </a:cubicBezTo>
                  <a:cubicBezTo>
                    <a:pt x="182777" y="170561"/>
                    <a:pt x="181888" y="171577"/>
                    <a:pt x="181888" y="171577"/>
                  </a:cubicBezTo>
                  <a:cubicBezTo>
                    <a:pt x="178078" y="170561"/>
                    <a:pt x="173252" y="171577"/>
                    <a:pt x="170458" y="168656"/>
                  </a:cubicBezTo>
                  <a:cubicBezTo>
                    <a:pt x="168553" y="166751"/>
                    <a:pt x="165632" y="165735"/>
                    <a:pt x="163727" y="163830"/>
                  </a:cubicBezTo>
                  <a:cubicBezTo>
                    <a:pt x="162838" y="163195"/>
                    <a:pt x="161822" y="162941"/>
                    <a:pt x="160806" y="162941"/>
                  </a:cubicBezTo>
                  <a:cubicBezTo>
                    <a:pt x="158520" y="162941"/>
                    <a:pt x="156107" y="164465"/>
                    <a:pt x="154202" y="167640"/>
                  </a:cubicBezTo>
                  <a:lnTo>
                    <a:pt x="140867" y="154305"/>
                  </a:lnTo>
                  <a:cubicBezTo>
                    <a:pt x="139851" y="155321"/>
                    <a:pt x="137946" y="156210"/>
                    <a:pt x="137057" y="157226"/>
                  </a:cubicBezTo>
                  <a:cubicBezTo>
                    <a:pt x="136041" y="157226"/>
                    <a:pt x="136041" y="158242"/>
                    <a:pt x="135152" y="158242"/>
                  </a:cubicBezTo>
                  <a:cubicBezTo>
                    <a:pt x="131342" y="159258"/>
                    <a:pt x="127532" y="160147"/>
                    <a:pt x="122706" y="161163"/>
                  </a:cubicBezTo>
                  <a:cubicBezTo>
                    <a:pt x="119785" y="162179"/>
                    <a:pt x="117880" y="163068"/>
                    <a:pt x="117880" y="166878"/>
                  </a:cubicBezTo>
                  <a:cubicBezTo>
                    <a:pt x="114070" y="168783"/>
                    <a:pt x="110260" y="167894"/>
                    <a:pt x="107339" y="171704"/>
                  </a:cubicBezTo>
                  <a:lnTo>
                    <a:pt x="104545" y="171704"/>
                  </a:lnTo>
                  <a:cubicBezTo>
                    <a:pt x="102386" y="170688"/>
                    <a:pt x="100354" y="170053"/>
                    <a:pt x="98449" y="170053"/>
                  </a:cubicBezTo>
                  <a:cubicBezTo>
                    <a:pt x="95274" y="170053"/>
                    <a:pt x="92607" y="171577"/>
                    <a:pt x="90194" y="174498"/>
                  </a:cubicBezTo>
                  <a:cubicBezTo>
                    <a:pt x="89178" y="175514"/>
                    <a:pt x="88289" y="175514"/>
                    <a:pt x="86384" y="175514"/>
                  </a:cubicBezTo>
                  <a:cubicBezTo>
                    <a:pt x="85749" y="175387"/>
                    <a:pt x="85114" y="175387"/>
                    <a:pt x="84479" y="175387"/>
                  </a:cubicBezTo>
                  <a:cubicBezTo>
                    <a:pt x="80542" y="175387"/>
                    <a:pt x="77240" y="177927"/>
                    <a:pt x="73938" y="180340"/>
                  </a:cubicBezTo>
                  <a:cubicBezTo>
                    <a:pt x="72033" y="182245"/>
                    <a:pt x="70128" y="183261"/>
                    <a:pt x="67207" y="183261"/>
                  </a:cubicBezTo>
                  <a:cubicBezTo>
                    <a:pt x="62381" y="184277"/>
                    <a:pt x="58571" y="184277"/>
                    <a:pt x="53872" y="184277"/>
                  </a:cubicBezTo>
                  <a:cubicBezTo>
                    <a:pt x="53872" y="184277"/>
                    <a:pt x="52856" y="184277"/>
                    <a:pt x="52856" y="185293"/>
                  </a:cubicBezTo>
                  <a:cubicBezTo>
                    <a:pt x="49046" y="190119"/>
                    <a:pt x="44220" y="190119"/>
                    <a:pt x="38505" y="190119"/>
                  </a:cubicBezTo>
                  <a:cubicBezTo>
                    <a:pt x="32790" y="190119"/>
                    <a:pt x="27075" y="191135"/>
                    <a:pt x="22249" y="195834"/>
                  </a:cubicBezTo>
                  <a:cubicBezTo>
                    <a:pt x="19328" y="198755"/>
                    <a:pt x="15518" y="200660"/>
                    <a:pt x="11708" y="203454"/>
                  </a:cubicBezTo>
                  <a:cubicBezTo>
                    <a:pt x="10692" y="203454"/>
                    <a:pt x="9803" y="204470"/>
                    <a:pt x="9803" y="204470"/>
                  </a:cubicBezTo>
                  <a:cubicBezTo>
                    <a:pt x="6882" y="204470"/>
                    <a:pt x="3072" y="203454"/>
                    <a:pt x="278" y="203454"/>
                  </a:cubicBezTo>
                  <a:cubicBezTo>
                    <a:pt x="-738" y="214884"/>
                    <a:pt x="1294" y="227330"/>
                    <a:pt x="2183" y="239776"/>
                  </a:cubicBezTo>
                  <a:cubicBezTo>
                    <a:pt x="9803" y="321056"/>
                    <a:pt x="11708" y="402463"/>
                    <a:pt x="12724" y="484632"/>
                  </a:cubicBezTo>
                  <a:cubicBezTo>
                    <a:pt x="17550" y="781177"/>
                    <a:pt x="15645" y="1077722"/>
                    <a:pt x="12724" y="1374267"/>
                  </a:cubicBezTo>
                  <a:cubicBezTo>
                    <a:pt x="9803" y="1671320"/>
                    <a:pt x="5993" y="1968754"/>
                    <a:pt x="5993" y="2267204"/>
                  </a:cubicBezTo>
                  <a:cubicBezTo>
                    <a:pt x="5993" y="2270125"/>
                    <a:pt x="5993" y="2272919"/>
                    <a:pt x="4977" y="2275840"/>
                  </a:cubicBezTo>
                  <a:cubicBezTo>
                    <a:pt x="7898" y="2276856"/>
                    <a:pt x="10692" y="2278761"/>
                    <a:pt x="13613" y="2280666"/>
                  </a:cubicBezTo>
                  <a:cubicBezTo>
                    <a:pt x="17423" y="2283587"/>
                    <a:pt x="20344" y="2288286"/>
                    <a:pt x="24154" y="2293112"/>
                  </a:cubicBezTo>
                  <a:cubicBezTo>
                    <a:pt x="32790" y="2303653"/>
                    <a:pt x="41426" y="2314194"/>
                    <a:pt x="49046" y="2324735"/>
                  </a:cubicBezTo>
                  <a:cubicBezTo>
                    <a:pt x="57682" y="2337181"/>
                    <a:pt x="66318" y="2348611"/>
                    <a:pt x="74827" y="2361057"/>
                  </a:cubicBezTo>
                  <a:cubicBezTo>
                    <a:pt x="78637" y="2366772"/>
                    <a:pt x="82447" y="2372487"/>
                    <a:pt x="86257" y="2377313"/>
                  </a:cubicBezTo>
                  <a:cubicBezTo>
                    <a:pt x="89178" y="2381123"/>
                    <a:pt x="93877" y="2383028"/>
                    <a:pt x="96798" y="2385949"/>
                  </a:cubicBezTo>
                  <a:cubicBezTo>
                    <a:pt x="106323" y="2393569"/>
                    <a:pt x="116864" y="2401316"/>
                    <a:pt x="126516" y="2408936"/>
                  </a:cubicBezTo>
                  <a:cubicBezTo>
                    <a:pt x="136168" y="2416556"/>
                    <a:pt x="145693" y="2423287"/>
                    <a:pt x="157123" y="2428113"/>
                  </a:cubicBezTo>
                  <a:cubicBezTo>
                    <a:pt x="182904" y="2439543"/>
                    <a:pt x="207796" y="2451989"/>
                    <a:pt x="233704" y="2463546"/>
                  </a:cubicBezTo>
                  <a:cubicBezTo>
                    <a:pt x="248055" y="2470277"/>
                    <a:pt x="262406" y="2475992"/>
                    <a:pt x="277773" y="2482723"/>
                  </a:cubicBezTo>
                  <a:cubicBezTo>
                    <a:pt x="278154" y="2483104"/>
                    <a:pt x="278662" y="2483104"/>
                    <a:pt x="279170" y="2483104"/>
                  </a:cubicBezTo>
                  <a:cubicBezTo>
                    <a:pt x="280313" y="2483104"/>
                    <a:pt x="281837" y="2482723"/>
                    <a:pt x="282472" y="2482723"/>
                  </a:cubicBezTo>
                  <a:lnTo>
                    <a:pt x="288187" y="2482723"/>
                  </a:lnTo>
                  <a:lnTo>
                    <a:pt x="289203" y="2483739"/>
                  </a:lnTo>
                  <a:cubicBezTo>
                    <a:pt x="291108" y="2478913"/>
                    <a:pt x="293013" y="2475103"/>
                    <a:pt x="295934" y="2470404"/>
                  </a:cubicBezTo>
                  <a:cubicBezTo>
                    <a:pt x="298855" y="2466594"/>
                    <a:pt x="300760" y="2459863"/>
                    <a:pt x="307364" y="2459863"/>
                  </a:cubicBezTo>
                  <a:cubicBezTo>
                    <a:pt x="307364" y="2459863"/>
                    <a:pt x="308380" y="2459863"/>
                    <a:pt x="308380" y="2458847"/>
                  </a:cubicBezTo>
                  <a:cubicBezTo>
                    <a:pt x="311301" y="2454021"/>
                    <a:pt x="316000" y="2453132"/>
                    <a:pt x="321715" y="2452116"/>
                  </a:cubicBezTo>
                  <a:cubicBezTo>
                    <a:pt x="327430" y="2451100"/>
                    <a:pt x="332256" y="2448306"/>
                    <a:pt x="337082" y="2446401"/>
                  </a:cubicBezTo>
                  <a:cubicBezTo>
                    <a:pt x="338098" y="2446401"/>
                    <a:pt x="338098" y="2445385"/>
                    <a:pt x="338987" y="2445385"/>
                  </a:cubicBezTo>
                  <a:cubicBezTo>
                    <a:pt x="340130" y="2445639"/>
                    <a:pt x="341146" y="2445766"/>
                    <a:pt x="342035" y="2445766"/>
                  </a:cubicBezTo>
                  <a:cubicBezTo>
                    <a:pt x="347242" y="2445766"/>
                    <a:pt x="351306" y="2442083"/>
                    <a:pt x="356132" y="2440559"/>
                  </a:cubicBezTo>
                  <a:lnTo>
                    <a:pt x="357148" y="2440559"/>
                  </a:lnTo>
                  <a:cubicBezTo>
                    <a:pt x="362863" y="2440559"/>
                    <a:pt x="367689" y="2437638"/>
                    <a:pt x="373404" y="2436749"/>
                  </a:cubicBezTo>
                  <a:cubicBezTo>
                    <a:pt x="378230" y="2435733"/>
                    <a:pt x="382929" y="2435733"/>
                    <a:pt x="387755" y="2432939"/>
                  </a:cubicBezTo>
                  <a:cubicBezTo>
                    <a:pt x="392581" y="2430145"/>
                    <a:pt x="398296" y="2428113"/>
                    <a:pt x="403122" y="2426208"/>
                  </a:cubicBezTo>
                  <a:cubicBezTo>
                    <a:pt x="407948" y="2424303"/>
                    <a:pt x="412647" y="2423287"/>
                    <a:pt x="417473" y="2421382"/>
                  </a:cubicBezTo>
                  <a:lnTo>
                    <a:pt x="422299" y="2421382"/>
                  </a:lnTo>
                  <a:cubicBezTo>
                    <a:pt x="427125" y="2421382"/>
                    <a:pt x="430935" y="2421382"/>
                    <a:pt x="434745" y="2418461"/>
                  </a:cubicBezTo>
                  <a:lnTo>
                    <a:pt x="436650" y="2418461"/>
                  </a:lnTo>
                  <a:cubicBezTo>
                    <a:pt x="441476" y="2418461"/>
                    <a:pt x="447191" y="2419477"/>
                    <a:pt x="452017" y="2419477"/>
                  </a:cubicBezTo>
                  <a:lnTo>
                    <a:pt x="455827" y="2419477"/>
                  </a:lnTo>
                  <a:cubicBezTo>
                    <a:pt x="456335" y="2419350"/>
                    <a:pt x="456843" y="2419350"/>
                    <a:pt x="457224" y="2419350"/>
                  </a:cubicBezTo>
                  <a:cubicBezTo>
                    <a:pt x="461034" y="2419350"/>
                    <a:pt x="462812" y="2422525"/>
                    <a:pt x="465352" y="2424303"/>
                  </a:cubicBezTo>
                  <a:cubicBezTo>
                    <a:pt x="469162" y="2428748"/>
                    <a:pt x="473480" y="2430399"/>
                    <a:pt x="478814" y="2430399"/>
                  </a:cubicBezTo>
                  <a:cubicBezTo>
                    <a:pt x="480338" y="2430399"/>
                    <a:pt x="481862" y="2430272"/>
                    <a:pt x="483513" y="2430018"/>
                  </a:cubicBezTo>
                  <a:cubicBezTo>
                    <a:pt x="490244" y="2429002"/>
                    <a:pt x="495959" y="2428113"/>
                    <a:pt x="502690" y="2428113"/>
                  </a:cubicBezTo>
                  <a:cubicBezTo>
                    <a:pt x="505611" y="2428113"/>
                    <a:pt x="509421" y="2429129"/>
                    <a:pt x="512215" y="2430018"/>
                  </a:cubicBezTo>
                  <a:cubicBezTo>
                    <a:pt x="515009" y="2430907"/>
                    <a:pt x="517041" y="2431923"/>
                    <a:pt x="519835" y="2432939"/>
                  </a:cubicBezTo>
                  <a:lnTo>
                    <a:pt x="522756" y="2435860"/>
                  </a:lnTo>
                  <a:cubicBezTo>
                    <a:pt x="522756" y="2435860"/>
                    <a:pt x="523772" y="2438781"/>
                    <a:pt x="524661" y="2439670"/>
                  </a:cubicBezTo>
                  <a:cubicBezTo>
                    <a:pt x="526566" y="2440686"/>
                    <a:pt x="528471" y="2440686"/>
                    <a:pt x="529487" y="2441575"/>
                  </a:cubicBezTo>
                  <a:lnTo>
                    <a:pt x="530503" y="2442591"/>
                  </a:lnTo>
                  <a:cubicBezTo>
                    <a:pt x="531646" y="2441956"/>
                    <a:pt x="532535" y="2441702"/>
                    <a:pt x="533297" y="2441702"/>
                  </a:cubicBezTo>
                  <a:cubicBezTo>
                    <a:pt x="536091" y="2441702"/>
                    <a:pt x="537742" y="2444750"/>
                    <a:pt x="540028" y="2445512"/>
                  </a:cubicBezTo>
                  <a:cubicBezTo>
                    <a:pt x="543838" y="2447417"/>
                    <a:pt x="546759" y="2449322"/>
                    <a:pt x="550569" y="2452243"/>
                  </a:cubicBezTo>
                  <a:cubicBezTo>
                    <a:pt x="550569" y="2451227"/>
                    <a:pt x="550569" y="2450338"/>
                    <a:pt x="551585" y="2449322"/>
                  </a:cubicBezTo>
                  <a:cubicBezTo>
                    <a:pt x="557300" y="2450338"/>
                    <a:pt x="564031" y="2450338"/>
                    <a:pt x="569746" y="2454148"/>
                  </a:cubicBezTo>
                  <a:cubicBezTo>
                    <a:pt x="570762" y="2452243"/>
                    <a:pt x="572667" y="2450338"/>
                    <a:pt x="574572" y="2448433"/>
                  </a:cubicBezTo>
                  <a:cubicBezTo>
                    <a:pt x="574572" y="2448433"/>
                    <a:pt x="574572" y="2447417"/>
                    <a:pt x="575588" y="2447417"/>
                  </a:cubicBezTo>
                  <a:cubicBezTo>
                    <a:pt x="580414" y="2446401"/>
                    <a:pt x="583208" y="2443607"/>
                    <a:pt x="584224" y="2438781"/>
                  </a:cubicBezTo>
                  <a:cubicBezTo>
                    <a:pt x="585240" y="2436876"/>
                    <a:pt x="585240" y="2434971"/>
                    <a:pt x="585240" y="2433955"/>
                  </a:cubicBezTo>
                  <a:cubicBezTo>
                    <a:pt x="589050" y="2432050"/>
                    <a:pt x="591971" y="2430145"/>
                    <a:pt x="595781" y="2428240"/>
                  </a:cubicBezTo>
                  <a:lnTo>
                    <a:pt x="595781" y="2426335"/>
                  </a:lnTo>
                  <a:cubicBezTo>
                    <a:pt x="592860" y="2421509"/>
                    <a:pt x="592860" y="2420620"/>
                    <a:pt x="597686" y="2418715"/>
                  </a:cubicBezTo>
                  <a:cubicBezTo>
                    <a:pt x="598702" y="2417699"/>
                    <a:pt x="598702" y="2416810"/>
                    <a:pt x="599591" y="2416810"/>
                  </a:cubicBezTo>
                  <a:cubicBezTo>
                    <a:pt x="601496" y="2415794"/>
                    <a:pt x="603401" y="2414905"/>
                    <a:pt x="604417" y="2413889"/>
                  </a:cubicBezTo>
                  <a:cubicBezTo>
                    <a:pt x="604417" y="2413889"/>
                    <a:pt x="604417" y="2414905"/>
                    <a:pt x="605433" y="2414905"/>
                  </a:cubicBezTo>
                  <a:lnTo>
                    <a:pt x="605433" y="2413000"/>
                  </a:lnTo>
                  <a:cubicBezTo>
                    <a:pt x="611148" y="2411095"/>
                    <a:pt x="616863" y="2409190"/>
                    <a:pt x="622705" y="2406269"/>
                  </a:cubicBezTo>
                  <a:cubicBezTo>
                    <a:pt x="624483" y="2405126"/>
                    <a:pt x="626261" y="2404237"/>
                    <a:pt x="628293" y="2404237"/>
                  </a:cubicBezTo>
                  <a:cubicBezTo>
                    <a:pt x="629563" y="2404237"/>
                    <a:pt x="630833" y="2404491"/>
                    <a:pt x="632357" y="2405253"/>
                  </a:cubicBezTo>
                  <a:cubicBezTo>
                    <a:pt x="632865" y="2405507"/>
                    <a:pt x="633500" y="2405634"/>
                    <a:pt x="634008" y="2405634"/>
                  </a:cubicBezTo>
                  <a:cubicBezTo>
                    <a:pt x="635405" y="2405634"/>
                    <a:pt x="636675" y="2404999"/>
                    <a:pt x="638072" y="2404237"/>
                  </a:cubicBezTo>
                  <a:cubicBezTo>
                    <a:pt x="642898" y="2402332"/>
                    <a:pt x="647597" y="2401316"/>
                    <a:pt x="652423" y="2399411"/>
                  </a:cubicBezTo>
                  <a:cubicBezTo>
                    <a:pt x="656233" y="2398395"/>
                    <a:pt x="659154" y="2396490"/>
                    <a:pt x="662964" y="2394585"/>
                  </a:cubicBezTo>
                  <a:cubicBezTo>
                    <a:pt x="662964" y="2394585"/>
                    <a:pt x="663980" y="2392680"/>
                    <a:pt x="662964" y="2391664"/>
                  </a:cubicBezTo>
                  <a:cubicBezTo>
                    <a:pt x="662964" y="2390648"/>
                    <a:pt x="661948" y="2388743"/>
                    <a:pt x="661948" y="2387854"/>
                  </a:cubicBezTo>
                  <a:cubicBezTo>
                    <a:pt x="664869" y="2385949"/>
                    <a:pt x="666774" y="2384044"/>
                    <a:pt x="668679" y="2384044"/>
                  </a:cubicBezTo>
                  <a:cubicBezTo>
                    <a:pt x="671600" y="2383028"/>
                    <a:pt x="675410" y="2383028"/>
                    <a:pt x="679220" y="2382139"/>
                  </a:cubicBezTo>
                  <a:cubicBezTo>
                    <a:pt x="681252" y="2375916"/>
                    <a:pt x="684808" y="2373249"/>
                    <a:pt x="689126" y="2373249"/>
                  </a:cubicBezTo>
                  <a:cubicBezTo>
                    <a:pt x="690777" y="2373249"/>
                    <a:pt x="692682" y="2373630"/>
                    <a:pt x="694587" y="2374519"/>
                  </a:cubicBezTo>
                  <a:lnTo>
                    <a:pt x="696492" y="2372614"/>
                  </a:lnTo>
                  <a:cubicBezTo>
                    <a:pt x="697508" y="2373630"/>
                    <a:pt x="697508" y="2373630"/>
                    <a:pt x="697508" y="2374519"/>
                  </a:cubicBezTo>
                  <a:cubicBezTo>
                    <a:pt x="700429" y="2372614"/>
                    <a:pt x="703223" y="2370709"/>
                    <a:pt x="706144" y="2369693"/>
                  </a:cubicBezTo>
                  <a:cubicBezTo>
                    <a:pt x="708176" y="2368296"/>
                    <a:pt x="710208" y="2367026"/>
                    <a:pt x="712621" y="2367026"/>
                  </a:cubicBezTo>
                  <a:cubicBezTo>
                    <a:pt x="713637" y="2367026"/>
                    <a:pt x="714653" y="2367280"/>
                    <a:pt x="715796" y="2367788"/>
                  </a:cubicBezTo>
                  <a:cubicBezTo>
                    <a:pt x="715796" y="2364486"/>
                    <a:pt x="717193" y="2363470"/>
                    <a:pt x="718971" y="2363470"/>
                  </a:cubicBezTo>
                  <a:cubicBezTo>
                    <a:pt x="719733" y="2363470"/>
                    <a:pt x="720622" y="2363724"/>
                    <a:pt x="721511" y="2363978"/>
                  </a:cubicBezTo>
                  <a:cubicBezTo>
                    <a:pt x="723416" y="2363978"/>
                    <a:pt x="726337" y="2362962"/>
                    <a:pt x="728242" y="2362073"/>
                  </a:cubicBezTo>
                  <a:cubicBezTo>
                    <a:pt x="728877" y="2362073"/>
                    <a:pt x="729893" y="2361692"/>
                    <a:pt x="730909" y="2361692"/>
                  </a:cubicBezTo>
                  <a:cubicBezTo>
                    <a:pt x="731417" y="2361692"/>
                    <a:pt x="731798" y="2361819"/>
                    <a:pt x="732052" y="2362073"/>
                  </a:cubicBezTo>
                  <a:cubicBezTo>
                    <a:pt x="735862" y="2364994"/>
                    <a:pt x="741577" y="2365883"/>
                    <a:pt x="745387" y="2370709"/>
                  </a:cubicBezTo>
                  <a:cubicBezTo>
                    <a:pt x="748308" y="2374519"/>
                    <a:pt x="753007" y="2376424"/>
                    <a:pt x="754912" y="2382139"/>
                  </a:cubicBezTo>
                  <a:cubicBezTo>
                    <a:pt x="755928" y="2384044"/>
                    <a:pt x="759738" y="2385949"/>
                    <a:pt x="761643" y="2386965"/>
                  </a:cubicBezTo>
                  <a:cubicBezTo>
                    <a:pt x="761643" y="2386965"/>
                    <a:pt x="762659" y="2386965"/>
                    <a:pt x="763548" y="2387981"/>
                  </a:cubicBezTo>
                  <a:cubicBezTo>
                    <a:pt x="764056" y="2389378"/>
                    <a:pt x="764945" y="2389886"/>
                    <a:pt x="766088" y="2389886"/>
                  </a:cubicBezTo>
                  <a:cubicBezTo>
                    <a:pt x="767231" y="2389886"/>
                    <a:pt x="768374" y="2389378"/>
                    <a:pt x="769263" y="2388870"/>
                  </a:cubicBezTo>
                  <a:cubicBezTo>
                    <a:pt x="770025" y="2388870"/>
                    <a:pt x="770787" y="2388743"/>
                    <a:pt x="771549" y="2388743"/>
                  </a:cubicBezTo>
                  <a:cubicBezTo>
                    <a:pt x="772565" y="2388743"/>
                    <a:pt x="773581" y="2389124"/>
                    <a:pt x="774089" y="2390775"/>
                  </a:cubicBezTo>
                  <a:cubicBezTo>
                    <a:pt x="774089" y="2391791"/>
                    <a:pt x="777010" y="2392680"/>
                    <a:pt x="777899" y="2393696"/>
                  </a:cubicBezTo>
                  <a:cubicBezTo>
                    <a:pt x="780820" y="2395601"/>
                    <a:pt x="783614" y="2397506"/>
                    <a:pt x="785519" y="2399411"/>
                  </a:cubicBezTo>
                  <a:cubicBezTo>
                    <a:pt x="786535" y="2400427"/>
                    <a:pt x="787424" y="2401316"/>
                    <a:pt x="787424" y="2402332"/>
                  </a:cubicBezTo>
                  <a:cubicBezTo>
                    <a:pt x="787424" y="2405253"/>
                    <a:pt x="790345" y="2407158"/>
                    <a:pt x="793139" y="2407158"/>
                  </a:cubicBezTo>
                  <a:cubicBezTo>
                    <a:pt x="796949" y="2408174"/>
                    <a:pt x="799870" y="2408174"/>
                    <a:pt x="803680" y="2409063"/>
                  </a:cubicBezTo>
                  <a:cubicBezTo>
                    <a:pt x="804696" y="2409063"/>
                    <a:pt x="804696" y="2410968"/>
                    <a:pt x="805585" y="2410968"/>
                  </a:cubicBezTo>
                  <a:cubicBezTo>
                    <a:pt x="806347" y="2412492"/>
                    <a:pt x="807109" y="2414524"/>
                    <a:pt x="809141" y="2414524"/>
                  </a:cubicBezTo>
                  <a:cubicBezTo>
                    <a:pt x="809776" y="2414524"/>
                    <a:pt x="810538" y="2414397"/>
                    <a:pt x="811427" y="2413889"/>
                  </a:cubicBezTo>
                  <a:cubicBezTo>
                    <a:pt x="811808" y="2413762"/>
                    <a:pt x="812316" y="2413635"/>
                    <a:pt x="812824" y="2413635"/>
                  </a:cubicBezTo>
                  <a:cubicBezTo>
                    <a:pt x="815237" y="2413635"/>
                    <a:pt x="819301" y="2415159"/>
                    <a:pt x="820063" y="2416810"/>
                  </a:cubicBezTo>
                  <a:cubicBezTo>
                    <a:pt x="821968" y="2423541"/>
                    <a:pt x="828699" y="2423541"/>
                    <a:pt x="833398" y="2425446"/>
                  </a:cubicBezTo>
                  <a:cubicBezTo>
                    <a:pt x="834414" y="2425446"/>
                    <a:pt x="835303" y="2425446"/>
                    <a:pt x="835303" y="2426462"/>
                  </a:cubicBezTo>
                  <a:cubicBezTo>
                    <a:pt x="838224" y="2430272"/>
                    <a:pt x="842034" y="2431288"/>
                    <a:pt x="845844" y="2433193"/>
                  </a:cubicBezTo>
                  <a:cubicBezTo>
                    <a:pt x="849654" y="2435098"/>
                    <a:pt x="853464" y="2438908"/>
                    <a:pt x="857274" y="2442718"/>
                  </a:cubicBezTo>
                  <a:lnTo>
                    <a:pt x="862100" y="2447544"/>
                  </a:lnTo>
                  <a:cubicBezTo>
                    <a:pt x="863116" y="2448560"/>
                    <a:pt x="864005" y="2448560"/>
                    <a:pt x="865021" y="2448560"/>
                  </a:cubicBezTo>
                  <a:cubicBezTo>
                    <a:pt x="866164" y="2448560"/>
                    <a:pt x="867307" y="2448433"/>
                    <a:pt x="868450" y="2448433"/>
                  </a:cubicBezTo>
                  <a:cubicBezTo>
                    <a:pt x="870101" y="2448433"/>
                    <a:pt x="871625" y="2448814"/>
                    <a:pt x="872768" y="2450465"/>
                  </a:cubicBezTo>
                  <a:cubicBezTo>
                    <a:pt x="872768" y="2450465"/>
                    <a:pt x="873784" y="2451481"/>
                    <a:pt x="874673" y="2451481"/>
                  </a:cubicBezTo>
                  <a:cubicBezTo>
                    <a:pt x="875308" y="2451354"/>
                    <a:pt x="875943" y="2451354"/>
                    <a:pt x="876578" y="2451354"/>
                  </a:cubicBezTo>
                  <a:cubicBezTo>
                    <a:pt x="883182" y="2451354"/>
                    <a:pt x="887500" y="2455672"/>
                    <a:pt x="891818" y="2460117"/>
                  </a:cubicBezTo>
                  <a:cubicBezTo>
                    <a:pt x="893723" y="2462022"/>
                    <a:pt x="897533" y="2463038"/>
                    <a:pt x="899438" y="2463038"/>
                  </a:cubicBezTo>
                  <a:cubicBezTo>
                    <a:pt x="905153" y="2464943"/>
                    <a:pt x="911884" y="2465959"/>
                    <a:pt x="916710" y="2469769"/>
                  </a:cubicBezTo>
                  <a:cubicBezTo>
                    <a:pt x="919631" y="2471674"/>
                    <a:pt x="923441" y="2474595"/>
                    <a:pt x="926235" y="2474595"/>
                  </a:cubicBezTo>
                  <a:cubicBezTo>
                    <a:pt x="931061" y="2474595"/>
                    <a:pt x="932966" y="2478405"/>
                    <a:pt x="934871" y="2481326"/>
                  </a:cubicBezTo>
                  <a:cubicBezTo>
                    <a:pt x="940586" y="2482342"/>
                    <a:pt x="946301" y="2482342"/>
                    <a:pt x="949222" y="2488057"/>
                  </a:cubicBezTo>
                  <a:cubicBezTo>
                    <a:pt x="949222" y="2489073"/>
                    <a:pt x="950238" y="2489073"/>
                    <a:pt x="951127" y="2489073"/>
                  </a:cubicBezTo>
                  <a:cubicBezTo>
                    <a:pt x="954937" y="2490089"/>
                    <a:pt x="958747" y="2490978"/>
                    <a:pt x="962557" y="2492883"/>
                  </a:cubicBezTo>
                  <a:cubicBezTo>
                    <a:pt x="964462" y="2493899"/>
                    <a:pt x="966367" y="2495804"/>
                    <a:pt x="969288" y="2497709"/>
                  </a:cubicBezTo>
                  <a:cubicBezTo>
                    <a:pt x="970304" y="2497709"/>
                    <a:pt x="970304" y="2498725"/>
                    <a:pt x="971193" y="2498725"/>
                  </a:cubicBezTo>
                  <a:cubicBezTo>
                    <a:pt x="977924" y="2498725"/>
                    <a:pt x="979829" y="2503551"/>
                    <a:pt x="983639" y="2507361"/>
                  </a:cubicBezTo>
                  <a:cubicBezTo>
                    <a:pt x="989354" y="2512187"/>
                    <a:pt x="996085" y="2516886"/>
                    <a:pt x="1000911" y="2522728"/>
                  </a:cubicBezTo>
                  <a:cubicBezTo>
                    <a:pt x="1003832" y="2526538"/>
                    <a:pt x="1008531" y="2528443"/>
                    <a:pt x="1011452" y="2530348"/>
                  </a:cubicBezTo>
                  <a:lnTo>
                    <a:pt x="1017167" y="2533269"/>
                  </a:lnTo>
                  <a:cubicBezTo>
                    <a:pt x="1019072" y="2535174"/>
                    <a:pt x="1020977" y="2537079"/>
                    <a:pt x="1023898" y="2538984"/>
                  </a:cubicBezTo>
                  <a:cubicBezTo>
                    <a:pt x="1026438" y="2539873"/>
                    <a:pt x="1027454" y="2542921"/>
                    <a:pt x="1030375" y="2542921"/>
                  </a:cubicBezTo>
                  <a:cubicBezTo>
                    <a:pt x="1030756" y="2542921"/>
                    <a:pt x="1031137" y="2542921"/>
                    <a:pt x="1031518" y="2542794"/>
                  </a:cubicBezTo>
                  <a:cubicBezTo>
                    <a:pt x="1033423" y="2542794"/>
                    <a:pt x="1035328" y="2543810"/>
                    <a:pt x="1037233" y="2544699"/>
                  </a:cubicBezTo>
                  <a:cubicBezTo>
                    <a:pt x="1040154" y="2546604"/>
                    <a:pt x="1041043" y="2548509"/>
                    <a:pt x="1044853" y="2548509"/>
                  </a:cubicBezTo>
                  <a:cubicBezTo>
                    <a:pt x="1045234" y="2548509"/>
                    <a:pt x="1045488" y="2548509"/>
                    <a:pt x="1045869" y="2548636"/>
                  </a:cubicBezTo>
                  <a:lnTo>
                    <a:pt x="1061490" y="2548636"/>
                  </a:lnTo>
                  <a:cubicBezTo>
                    <a:pt x="1061744" y="2548255"/>
                    <a:pt x="1061871" y="2547874"/>
                    <a:pt x="1062125" y="2547493"/>
                  </a:cubicBezTo>
                  <a:lnTo>
                    <a:pt x="1063141" y="2546477"/>
                  </a:lnTo>
                  <a:cubicBezTo>
                    <a:pt x="1063903" y="2546858"/>
                    <a:pt x="1064411" y="2546985"/>
                    <a:pt x="1064919" y="2546985"/>
                  </a:cubicBezTo>
                  <a:cubicBezTo>
                    <a:pt x="1066951" y="2546985"/>
                    <a:pt x="1067078" y="2544191"/>
                    <a:pt x="1067840" y="2542667"/>
                  </a:cubicBezTo>
                  <a:cubicBezTo>
                    <a:pt x="1068856" y="2541651"/>
                    <a:pt x="1070761" y="2540762"/>
                    <a:pt x="1071650" y="2539746"/>
                  </a:cubicBezTo>
                  <a:cubicBezTo>
                    <a:pt x="1073555" y="2537841"/>
                    <a:pt x="1075460" y="2536825"/>
                    <a:pt x="1078381" y="2534920"/>
                  </a:cubicBezTo>
                  <a:cubicBezTo>
                    <a:pt x="1079397" y="2533904"/>
                    <a:pt x="1081302" y="2533015"/>
                    <a:pt x="1082191" y="2533015"/>
                  </a:cubicBezTo>
                  <a:cubicBezTo>
                    <a:pt x="1087017" y="2533015"/>
                    <a:pt x="1089811" y="2531110"/>
                    <a:pt x="1093621" y="2527300"/>
                  </a:cubicBezTo>
                  <a:cubicBezTo>
                    <a:pt x="1096542" y="2524379"/>
                    <a:pt x="1101241" y="2522474"/>
                    <a:pt x="1105051" y="2520569"/>
                  </a:cubicBezTo>
                  <a:cubicBezTo>
                    <a:pt x="1108861" y="2518664"/>
                    <a:pt x="1112671" y="2516759"/>
                    <a:pt x="1117497" y="2515743"/>
                  </a:cubicBezTo>
                  <a:cubicBezTo>
                    <a:pt x="1120418" y="2514727"/>
                    <a:pt x="1123212" y="2514727"/>
                    <a:pt x="1126133" y="2514727"/>
                  </a:cubicBezTo>
                  <a:lnTo>
                    <a:pt x="1128038" y="2514727"/>
                  </a:lnTo>
                  <a:cubicBezTo>
                    <a:pt x="1131848" y="2512822"/>
                    <a:pt x="1135658" y="2509901"/>
                    <a:pt x="1140484" y="2507996"/>
                  </a:cubicBezTo>
                  <a:lnTo>
                    <a:pt x="1143405" y="2507996"/>
                  </a:lnTo>
                  <a:cubicBezTo>
                    <a:pt x="1145437" y="2508758"/>
                    <a:pt x="1147342" y="2509266"/>
                    <a:pt x="1149374" y="2509266"/>
                  </a:cubicBezTo>
                  <a:cubicBezTo>
                    <a:pt x="1152168" y="2509266"/>
                    <a:pt x="1154962" y="2508377"/>
                    <a:pt x="1157756" y="2506091"/>
                  </a:cubicBezTo>
                  <a:cubicBezTo>
                    <a:pt x="1158772" y="2505075"/>
                    <a:pt x="1160677" y="2504186"/>
                    <a:pt x="1161566" y="2503170"/>
                  </a:cubicBezTo>
                  <a:cubicBezTo>
                    <a:pt x="1166392" y="2505075"/>
                    <a:pt x="1171091" y="2508885"/>
                    <a:pt x="1176933" y="2508885"/>
                  </a:cubicBezTo>
                  <a:cubicBezTo>
                    <a:pt x="1178838" y="2508885"/>
                    <a:pt x="1181759" y="2507869"/>
                    <a:pt x="1183664" y="2506980"/>
                  </a:cubicBezTo>
                  <a:cubicBezTo>
                    <a:pt x="1187474" y="2506980"/>
                    <a:pt x="1191284" y="2506980"/>
                    <a:pt x="1194205" y="2505964"/>
                  </a:cubicBezTo>
                  <a:cubicBezTo>
                    <a:pt x="1198015" y="2504948"/>
                    <a:pt x="1202841" y="2505964"/>
                    <a:pt x="1206651" y="2504059"/>
                  </a:cubicBezTo>
                  <a:cubicBezTo>
                    <a:pt x="1207921" y="2500757"/>
                    <a:pt x="1208810" y="2499741"/>
                    <a:pt x="1210842" y="2499741"/>
                  </a:cubicBezTo>
                  <a:cubicBezTo>
                    <a:pt x="1211731" y="2499741"/>
                    <a:pt x="1212874" y="2499995"/>
                    <a:pt x="1214271" y="2500249"/>
                  </a:cubicBezTo>
                  <a:cubicBezTo>
                    <a:pt x="1215541" y="2500503"/>
                    <a:pt x="1216811" y="2500630"/>
                    <a:pt x="1217827" y="2500630"/>
                  </a:cubicBezTo>
                  <a:cubicBezTo>
                    <a:pt x="1221637" y="2500630"/>
                    <a:pt x="1224685" y="2499233"/>
                    <a:pt x="1227606" y="2495550"/>
                  </a:cubicBezTo>
                  <a:cubicBezTo>
                    <a:pt x="1229511" y="2492629"/>
                    <a:pt x="1234337" y="2492629"/>
                    <a:pt x="1237131" y="2490724"/>
                  </a:cubicBezTo>
                  <a:cubicBezTo>
                    <a:pt x="1238147" y="2490724"/>
                    <a:pt x="1239036" y="2489708"/>
                    <a:pt x="1240052" y="2489708"/>
                  </a:cubicBezTo>
                  <a:cubicBezTo>
                    <a:pt x="1241957" y="2488692"/>
                    <a:pt x="1242973" y="2488692"/>
                    <a:pt x="1244878" y="2487803"/>
                  </a:cubicBezTo>
                  <a:cubicBezTo>
                    <a:pt x="1249704" y="2485898"/>
                    <a:pt x="1254403" y="2484882"/>
                    <a:pt x="1259229" y="2482088"/>
                  </a:cubicBezTo>
                  <a:cubicBezTo>
                    <a:pt x="1262150" y="2480310"/>
                    <a:pt x="1264563" y="2479040"/>
                    <a:pt x="1267230" y="2479040"/>
                  </a:cubicBezTo>
                  <a:cubicBezTo>
                    <a:pt x="1269008" y="2479040"/>
                    <a:pt x="1270659" y="2479675"/>
                    <a:pt x="1272691" y="2481199"/>
                  </a:cubicBezTo>
                  <a:lnTo>
                    <a:pt x="1274596" y="2481199"/>
                  </a:lnTo>
                  <a:cubicBezTo>
                    <a:pt x="1276501" y="2480183"/>
                    <a:pt x="1277517" y="2480183"/>
                    <a:pt x="1279422" y="2479294"/>
                  </a:cubicBezTo>
                  <a:cubicBezTo>
                    <a:pt x="1279422" y="2476373"/>
                    <a:pt x="1279422" y="2472563"/>
                    <a:pt x="1283232" y="2469769"/>
                  </a:cubicBezTo>
                  <a:cubicBezTo>
                    <a:pt x="1284248" y="2468753"/>
                    <a:pt x="1284248" y="2466848"/>
                    <a:pt x="1286153" y="2465959"/>
                  </a:cubicBezTo>
                  <a:cubicBezTo>
                    <a:pt x="1287296" y="2464816"/>
                    <a:pt x="1288693" y="2464435"/>
                    <a:pt x="1290090" y="2464435"/>
                  </a:cubicBezTo>
                  <a:cubicBezTo>
                    <a:pt x="1291106" y="2464435"/>
                    <a:pt x="1291995" y="2464689"/>
                    <a:pt x="1292884" y="2465070"/>
                  </a:cubicBezTo>
                  <a:cubicBezTo>
                    <a:pt x="1293265" y="2465451"/>
                    <a:pt x="1293646" y="2465451"/>
                    <a:pt x="1294027" y="2465451"/>
                  </a:cubicBezTo>
                  <a:cubicBezTo>
                    <a:pt x="1294916" y="2465451"/>
                    <a:pt x="1296059" y="2465070"/>
                    <a:pt x="1296694" y="2465070"/>
                  </a:cubicBezTo>
                  <a:cubicBezTo>
                    <a:pt x="1302409" y="2464054"/>
                    <a:pt x="1309140" y="2464054"/>
                    <a:pt x="1314855" y="2463165"/>
                  </a:cubicBezTo>
                  <a:cubicBezTo>
                    <a:pt x="1320570" y="2462276"/>
                    <a:pt x="1326285" y="2461260"/>
                    <a:pt x="1332127" y="2459355"/>
                  </a:cubicBezTo>
                  <a:cubicBezTo>
                    <a:pt x="1334032" y="2458339"/>
                    <a:pt x="1335937" y="2458212"/>
                    <a:pt x="1337842" y="2458212"/>
                  </a:cubicBezTo>
                  <a:cubicBezTo>
                    <a:pt x="1339747" y="2458212"/>
                    <a:pt x="1341652" y="2458466"/>
                    <a:pt x="1343557" y="2458466"/>
                  </a:cubicBezTo>
                  <a:cubicBezTo>
                    <a:pt x="1346097" y="2458847"/>
                    <a:pt x="1348510" y="2458974"/>
                    <a:pt x="1350923" y="2458974"/>
                  </a:cubicBezTo>
                  <a:cubicBezTo>
                    <a:pt x="1355622" y="2458974"/>
                    <a:pt x="1360194" y="2458085"/>
                    <a:pt x="1364639" y="2455545"/>
                  </a:cubicBezTo>
                  <a:lnTo>
                    <a:pt x="1362734" y="2453640"/>
                  </a:lnTo>
                  <a:cubicBezTo>
                    <a:pt x="1364639" y="2452624"/>
                    <a:pt x="1366544" y="2452624"/>
                    <a:pt x="1369465" y="2452624"/>
                  </a:cubicBezTo>
                  <a:cubicBezTo>
                    <a:pt x="1370227" y="2453640"/>
                    <a:pt x="1370989" y="2454148"/>
                    <a:pt x="1371878" y="2454148"/>
                  </a:cubicBezTo>
                  <a:cubicBezTo>
                    <a:pt x="1373402" y="2454148"/>
                    <a:pt x="1374926" y="2452878"/>
                    <a:pt x="1376196" y="2451735"/>
                  </a:cubicBezTo>
                  <a:cubicBezTo>
                    <a:pt x="1377974" y="2449957"/>
                    <a:pt x="1379625" y="2449703"/>
                    <a:pt x="1381530" y="2449703"/>
                  </a:cubicBezTo>
                  <a:cubicBezTo>
                    <a:pt x="1382800" y="2449703"/>
                    <a:pt x="1384197" y="2449830"/>
                    <a:pt x="1385721" y="2449830"/>
                  </a:cubicBezTo>
                  <a:cubicBezTo>
                    <a:pt x="1386483" y="2449957"/>
                    <a:pt x="1387245" y="2450084"/>
                    <a:pt x="1388007" y="2450084"/>
                  </a:cubicBezTo>
                  <a:cubicBezTo>
                    <a:pt x="1391309" y="2450084"/>
                    <a:pt x="1395246" y="2448687"/>
                    <a:pt x="1399056" y="2447925"/>
                  </a:cubicBezTo>
                  <a:cubicBezTo>
                    <a:pt x="1400072" y="2447925"/>
                    <a:pt x="1400961" y="2446020"/>
                    <a:pt x="1400961" y="2445004"/>
                  </a:cubicBezTo>
                  <a:cubicBezTo>
                    <a:pt x="1402866" y="2445004"/>
                    <a:pt x="1404771" y="2443988"/>
                    <a:pt x="1407692" y="2443988"/>
                  </a:cubicBezTo>
                  <a:lnTo>
                    <a:pt x="1411502" y="2443988"/>
                  </a:lnTo>
                  <a:cubicBezTo>
                    <a:pt x="1413407" y="2445004"/>
                    <a:pt x="1415312" y="2445385"/>
                    <a:pt x="1417217" y="2445385"/>
                  </a:cubicBezTo>
                  <a:cubicBezTo>
                    <a:pt x="1419122" y="2445385"/>
                    <a:pt x="1421027" y="2444877"/>
                    <a:pt x="1422932" y="2443988"/>
                  </a:cubicBezTo>
                  <a:cubicBezTo>
                    <a:pt x="1423948" y="2442972"/>
                    <a:pt x="1425853" y="2442972"/>
                    <a:pt x="1426742" y="2442972"/>
                  </a:cubicBezTo>
                  <a:cubicBezTo>
                    <a:pt x="1429663" y="2441956"/>
                    <a:pt x="1432457" y="2442972"/>
                    <a:pt x="1434362" y="2440051"/>
                  </a:cubicBezTo>
                  <a:cubicBezTo>
                    <a:pt x="1434870" y="2439543"/>
                    <a:pt x="1435505" y="2439543"/>
                    <a:pt x="1436394" y="2439543"/>
                  </a:cubicBezTo>
                  <a:cubicBezTo>
                    <a:pt x="1437283" y="2439543"/>
                    <a:pt x="1438172" y="2439543"/>
                    <a:pt x="1439188" y="2439035"/>
                  </a:cubicBezTo>
                  <a:lnTo>
                    <a:pt x="1466874" y="2439035"/>
                  </a:lnTo>
                  <a:cubicBezTo>
                    <a:pt x="1470684" y="2439035"/>
                    <a:pt x="1475510" y="2440051"/>
                    <a:pt x="1479320" y="2440940"/>
                  </a:cubicBezTo>
                  <a:cubicBezTo>
                    <a:pt x="1480717" y="2441194"/>
                    <a:pt x="1481987" y="2441321"/>
                    <a:pt x="1483257" y="2441321"/>
                  </a:cubicBezTo>
                  <a:cubicBezTo>
                    <a:pt x="1486305" y="2441321"/>
                    <a:pt x="1488972" y="2440686"/>
                    <a:pt x="1491766" y="2439924"/>
                  </a:cubicBezTo>
                  <a:lnTo>
                    <a:pt x="1498497" y="2439924"/>
                  </a:lnTo>
                  <a:cubicBezTo>
                    <a:pt x="1500402" y="2439924"/>
                    <a:pt x="1502307" y="2440305"/>
                    <a:pt x="1504212" y="2440305"/>
                  </a:cubicBezTo>
                  <a:cubicBezTo>
                    <a:pt x="1505228" y="2440305"/>
                    <a:pt x="1506117" y="2440178"/>
                    <a:pt x="1507133" y="2439924"/>
                  </a:cubicBezTo>
                  <a:cubicBezTo>
                    <a:pt x="1509038" y="2439924"/>
                    <a:pt x="1510054" y="2438019"/>
                    <a:pt x="1510943" y="2436114"/>
                  </a:cubicBezTo>
                  <a:cubicBezTo>
                    <a:pt x="1512848" y="2433193"/>
                    <a:pt x="1515769" y="2432304"/>
                    <a:pt x="1519579" y="2432304"/>
                  </a:cubicBezTo>
                  <a:cubicBezTo>
                    <a:pt x="1522500" y="2432304"/>
                    <a:pt x="1525294" y="2431288"/>
                    <a:pt x="1528215" y="2430399"/>
                  </a:cubicBezTo>
                  <a:lnTo>
                    <a:pt x="1530120" y="2430399"/>
                  </a:lnTo>
                  <a:cubicBezTo>
                    <a:pt x="1531898" y="2433066"/>
                    <a:pt x="1534057" y="2433701"/>
                    <a:pt x="1536216" y="2433701"/>
                  </a:cubicBezTo>
                  <a:cubicBezTo>
                    <a:pt x="1538375" y="2433701"/>
                    <a:pt x="1540534" y="2433193"/>
                    <a:pt x="1542566" y="2433193"/>
                  </a:cubicBezTo>
                  <a:cubicBezTo>
                    <a:pt x="1543201" y="2433193"/>
                    <a:pt x="1543836" y="2433193"/>
                    <a:pt x="1544344" y="2433320"/>
                  </a:cubicBezTo>
                  <a:lnTo>
                    <a:pt x="1546249" y="2433320"/>
                  </a:lnTo>
                  <a:cubicBezTo>
                    <a:pt x="1550059" y="2435225"/>
                    <a:pt x="1554885" y="2437130"/>
                    <a:pt x="1558695" y="2438146"/>
                  </a:cubicBezTo>
                  <a:cubicBezTo>
                    <a:pt x="1563521" y="2439162"/>
                    <a:pt x="1567331" y="2443861"/>
                    <a:pt x="1571141" y="2443861"/>
                  </a:cubicBezTo>
                  <a:cubicBezTo>
                    <a:pt x="1577872" y="2443861"/>
                    <a:pt x="1583587" y="2448687"/>
                    <a:pt x="1589302" y="2449576"/>
                  </a:cubicBezTo>
                  <a:cubicBezTo>
                    <a:pt x="1594128" y="2450592"/>
                    <a:pt x="1598827" y="2452497"/>
                    <a:pt x="1603653" y="2454402"/>
                  </a:cubicBezTo>
                  <a:cubicBezTo>
                    <a:pt x="1604288" y="2454783"/>
                    <a:pt x="1605050" y="2454783"/>
                    <a:pt x="1605812" y="2454783"/>
                  </a:cubicBezTo>
                  <a:cubicBezTo>
                    <a:pt x="1607336" y="2454783"/>
                    <a:pt x="1609114" y="2454402"/>
                    <a:pt x="1610384" y="2454402"/>
                  </a:cubicBezTo>
                  <a:cubicBezTo>
                    <a:pt x="1616099" y="2455418"/>
                    <a:pt x="1621814" y="2455418"/>
                    <a:pt x="1627656" y="2456307"/>
                  </a:cubicBezTo>
                  <a:lnTo>
                    <a:pt x="1628672" y="2456307"/>
                  </a:lnTo>
                  <a:cubicBezTo>
                    <a:pt x="1630069" y="2456053"/>
                    <a:pt x="1631339" y="2456053"/>
                    <a:pt x="1632736" y="2456053"/>
                  </a:cubicBezTo>
                  <a:cubicBezTo>
                    <a:pt x="1638070" y="2456053"/>
                    <a:pt x="1643404" y="2457323"/>
                    <a:pt x="1648865" y="2457323"/>
                  </a:cubicBezTo>
                  <a:cubicBezTo>
                    <a:pt x="1649881" y="2287016"/>
                    <a:pt x="1645055" y="2116709"/>
                    <a:pt x="1639340" y="1946529"/>
                  </a:cubicBezTo>
                  <a:cubicBezTo>
                    <a:pt x="1633625" y="1784858"/>
                    <a:pt x="1627910" y="1623187"/>
                    <a:pt x="1626894" y="1461516"/>
                  </a:cubicBezTo>
                  <a:cubicBezTo>
                    <a:pt x="1626894" y="1380236"/>
                    <a:pt x="1627910" y="1299845"/>
                    <a:pt x="1629815" y="1218565"/>
                  </a:cubicBezTo>
                  <a:cubicBezTo>
                    <a:pt x="1632736" y="1137285"/>
                    <a:pt x="1638451" y="1055878"/>
                    <a:pt x="1642261" y="974598"/>
                  </a:cubicBezTo>
                  <a:cubicBezTo>
                    <a:pt x="1653691" y="717296"/>
                    <a:pt x="1647087" y="458978"/>
                    <a:pt x="1643277" y="201676"/>
                  </a:cubicBezTo>
                  <a:cubicBezTo>
                    <a:pt x="1640356" y="200660"/>
                    <a:pt x="1638451" y="199771"/>
                    <a:pt x="1636546" y="198755"/>
                  </a:cubicBezTo>
                  <a:cubicBezTo>
                    <a:pt x="1634387" y="197358"/>
                    <a:pt x="1632355" y="196469"/>
                    <a:pt x="1629815" y="196469"/>
                  </a:cubicBezTo>
                  <a:cubicBezTo>
                    <a:pt x="1628926" y="196469"/>
                    <a:pt x="1627910" y="196596"/>
                    <a:pt x="1626894" y="196850"/>
                  </a:cubicBezTo>
                  <a:lnTo>
                    <a:pt x="1621179" y="196850"/>
                  </a:lnTo>
                  <a:cubicBezTo>
                    <a:pt x="1618258" y="196850"/>
                    <a:pt x="1614448" y="196850"/>
                    <a:pt x="1612543" y="200660"/>
                  </a:cubicBezTo>
                  <a:cubicBezTo>
                    <a:pt x="1612543" y="200660"/>
                    <a:pt x="1611527" y="201676"/>
                    <a:pt x="1610638" y="201676"/>
                  </a:cubicBezTo>
                  <a:lnTo>
                    <a:pt x="1606828" y="201676"/>
                  </a:lnTo>
                  <a:cubicBezTo>
                    <a:pt x="1605939" y="200025"/>
                    <a:pt x="1607463" y="196723"/>
                    <a:pt x="1604288" y="196723"/>
                  </a:cubicBezTo>
                  <a:cubicBezTo>
                    <a:pt x="1603907" y="196723"/>
                    <a:pt x="1603526" y="196723"/>
                    <a:pt x="1603018" y="196850"/>
                  </a:cubicBezTo>
                  <a:cubicBezTo>
                    <a:pt x="1601113" y="196850"/>
                    <a:pt x="1598192" y="197866"/>
                    <a:pt x="1596287" y="197866"/>
                  </a:cubicBezTo>
                  <a:lnTo>
                    <a:pt x="1581936" y="197866"/>
                  </a:lnTo>
                  <a:cubicBezTo>
                    <a:pt x="1580920" y="195961"/>
                    <a:pt x="1580031" y="194056"/>
                    <a:pt x="1578126" y="191135"/>
                  </a:cubicBezTo>
                  <a:cubicBezTo>
                    <a:pt x="1577491" y="189992"/>
                    <a:pt x="1576983" y="189103"/>
                    <a:pt x="1575840" y="189103"/>
                  </a:cubicBezTo>
                  <a:cubicBezTo>
                    <a:pt x="1575205" y="189103"/>
                    <a:pt x="1574316" y="189357"/>
                    <a:pt x="1573300" y="190119"/>
                  </a:cubicBezTo>
                  <a:cubicBezTo>
                    <a:pt x="1572538" y="190500"/>
                    <a:pt x="1571903" y="190754"/>
                    <a:pt x="1571395" y="190754"/>
                  </a:cubicBezTo>
                  <a:cubicBezTo>
                    <a:pt x="1570633" y="190754"/>
                    <a:pt x="1570125" y="190246"/>
                    <a:pt x="1569490" y="189230"/>
                  </a:cubicBezTo>
                  <a:cubicBezTo>
                    <a:pt x="1566569" y="184404"/>
                    <a:pt x="1563775" y="180594"/>
                    <a:pt x="1558060" y="179705"/>
                  </a:cubicBezTo>
                  <a:cubicBezTo>
                    <a:pt x="1557044" y="179705"/>
                    <a:pt x="1556155" y="177800"/>
                    <a:pt x="1555139" y="176784"/>
                  </a:cubicBezTo>
                  <a:cubicBezTo>
                    <a:pt x="1553234" y="174879"/>
                    <a:pt x="1552218" y="172974"/>
                    <a:pt x="1549424" y="172974"/>
                  </a:cubicBezTo>
                  <a:cubicBezTo>
                    <a:pt x="1548408" y="172974"/>
                    <a:pt x="1546503" y="171069"/>
                    <a:pt x="1546503" y="170053"/>
                  </a:cubicBezTo>
                  <a:cubicBezTo>
                    <a:pt x="1545487" y="166243"/>
                    <a:pt x="1545487" y="163322"/>
                    <a:pt x="1545487" y="159512"/>
                  </a:cubicBezTo>
                  <a:cubicBezTo>
                    <a:pt x="1544471" y="155702"/>
                    <a:pt x="1542566" y="151892"/>
                    <a:pt x="1539772" y="149987"/>
                  </a:cubicBezTo>
                  <a:cubicBezTo>
                    <a:pt x="1534946" y="147066"/>
                    <a:pt x="1531136" y="143256"/>
                    <a:pt x="1526437" y="140462"/>
                  </a:cubicBezTo>
                  <a:cubicBezTo>
                    <a:pt x="1525421" y="139446"/>
                    <a:pt x="1523516" y="138557"/>
                    <a:pt x="1521611" y="138557"/>
                  </a:cubicBezTo>
                  <a:cubicBezTo>
                    <a:pt x="1518690" y="137541"/>
                    <a:pt x="1515896" y="136652"/>
                    <a:pt x="1512975" y="136652"/>
                  </a:cubicBezTo>
                  <a:cubicBezTo>
                    <a:pt x="1510054" y="136652"/>
                    <a:pt x="1506244" y="136652"/>
                    <a:pt x="1503450" y="138557"/>
                  </a:cubicBezTo>
                  <a:cubicBezTo>
                    <a:pt x="1501926" y="139319"/>
                    <a:pt x="1500402" y="139573"/>
                    <a:pt x="1499005" y="139573"/>
                  </a:cubicBezTo>
                  <a:cubicBezTo>
                    <a:pt x="1495195" y="139573"/>
                    <a:pt x="1491639" y="137541"/>
                    <a:pt x="1488210" y="137541"/>
                  </a:cubicBezTo>
                  <a:cubicBezTo>
                    <a:pt x="1483384" y="136525"/>
                    <a:pt x="1478685" y="134620"/>
                    <a:pt x="1474875" y="133731"/>
                  </a:cubicBezTo>
                  <a:lnTo>
                    <a:pt x="1462429" y="133731"/>
                  </a:lnTo>
                  <a:cubicBezTo>
                    <a:pt x="1460905" y="133985"/>
                    <a:pt x="1459508" y="134112"/>
                    <a:pt x="1458111" y="134112"/>
                  </a:cubicBezTo>
                  <a:cubicBezTo>
                    <a:pt x="1449475" y="134112"/>
                    <a:pt x="1441855" y="129794"/>
                    <a:pt x="1432838" y="128905"/>
                  </a:cubicBezTo>
                  <a:cubicBezTo>
                    <a:pt x="1429917" y="128905"/>
                    <a:pt x="1427123" y="125984"/>
                    <a:pt x="1424202" y="124079"/>
                  </a:cubicBezTo>
                  <a:cubicBezTo>
                    <a:pt x="1423059" y="122936"/>
                    <a:pt x="1421916" y="122555"/>
                    <a:pt x="1420646" y="122555"/>
                  </a:cubicBezTo>
                  <a:cubicBezTo>
                    <a:pt x="1419757" y="122555"/>
                    <a:pt x="1418741" y="122809"/>
                    <a:pt x="1417471" y="123190"/>
                  </a:cubicBezTo>
                  <a:cubicBezTo>
                    <a:pt x="1415566" y="123698"/>
                    <a:pt x="1413661" y="123698"/>
                    <a:pt x="1411756" y="123698"/>
                  </a:cubicBezTo>
                  <a:cubicBezTo>
                    <a:pt x="1409851" y="123698"/>
                    <a:pt x="1407946" y="123698"/>
                    <a:pt x="1406041" y="124206"/>
                  </a:cubicBezTo>
                  <a:cubicBezTo>
                    <a:pt x="1405025" y="124587"/>
                    <a:pt x="1404136" y="124714"/>
                    <a:pt x="1403247" y="124714"/>
                  </a:cubicBezTo>
                  <a:cubicBezTo>
                    <a:pt x="1398675" y="124714"/>
                    <a:pt x="1394611" y="121412"/>
                    <a:pt x="1389785" y="121412"/>
                  </a:cubicBezTo>
                  <a:cubicBezTo>
                    <a:pt x="1384959" y="122428"/>
                    <a:pt x="1380260" y="122428"/>
                    <a:pt x="1375434" y="123317"/>
                  </a:cubicBezTo>
                  <a:lnTo>
                    <a:pt x="1364004" y="126238"/>
                  </a:lnTo>
                  <a:cubicBezTo>
                    <a:pt x="1361972" y="127254"/>
                    <a:pt x="1359940" y="127635"/>
                    <a:pt x="1358162" y="127635"/>
                  </a:cubicBezTo>
                  <a:cubicBezTo>
                    <a:pt x="1353209" y="127635"/>
                    <a:pt x="1348764" y="124714"/>
                    <a:pt x="1343938" y="123317"/>
                  </a:cubicBezTo>
                  <a:cubicBezTo>
                    <a:pt x="1339112" y="122301"/>
                    <a:pt x="1336318" y="120396"/>
                    <a:pt x="1332508" y="117602"/>
                  </a:cubicBezTo>
                  <a:cubicBezTo>
                    <a:pt x="1331238" y="116586"/>
                    <a:pt x="1329968" y="116332"/>
                    <a:pt x="1328698" y="116332"/>
                  </a:cubicBezTo>
                  <a:cubicBezTo>
                    <a:pt x="1326158" y="116332"/>
                    <a:pt x="1323872" y="117602"/>
                    <a:pt x="1321967" y="117602"/>
                  </a:cubicBezTo>
                  <a:cubicBezTo>
                    <a:pt x="1319046" y="117602"/>
                    <a:pt x="1317141" y="120523"/>
                    <a:pt x="1315236" y="121412"/>
                  </a:cubicBezTo>
                  <a:cubicBezTo>
                    <a:pt x="1312315" y="122428"/>
                    <a:pt x="1309521" y="122428"/>
                    <a:pt x="1306600" y="122428"/>
                  </a:cubicBezTo>
                  <a:cubicBezTo>
                    <a:pt x="1304695" y="122428"/>
                    <a:pt x="1302409" y="122047"/>
                    <a:pt x="1300123" y="122047"/>
                  </a:cubicBezTo>
                  <a:cubicBezTo>
                    <a:pt x="1298980" y="122047"/>
                    <a:pt x="1297964" y="122174"/>
                    <a:pt x="1296948" y="122428"/>
                  </a:cubicBezTo>
                  <a:cubicBezTo>
                    <a:pt x="1292122" y="124333"/>
                    <a:pt x="1288312" y="127254"/>
                    <a:pt x="1284502" y="129159"/>
                  </a:cubicBezTo>
                  <a:cubicBezTo>
                    <a:pt x="1283486" y="130175"/>
                    <a:pt x="1282597" y="131064"/>
                    <a:pt x="1281581" y="131064"/>
                  </a:cubicBezTo>
                  <a:cubicBezTo>
                    <a:pt x="1274850" y="134874"/>
                    <a:pt x="1267230" y="135890"/>
                    <a:pt x="1258594" y="135890"/>
                  </a:cubicBezTo>
                  <a:cubicBezTo>
                    <a:pt x="1253768" y="135890"/>
                    <a:pt x="1249069" y="135890"/>
                    <a:pt x="1244243" y="134874"/>
                  </a:cubicBezTo>
                  <a:cubicBezTo>
                    <a:pt x="1241322" y="134874"/>
                    <a:pt x="1239417" y="131953"/>
                    <a:pt x="1237512" y="131953"/>
                  </a:cubicBezTo>
                  <a:cubicBezTo>
                    <a:pt x="1230781" y="130937"/>
                    <a:pt x="1225066" y="130937"/>
                    <a:pt x="1218335" y="130937"/>
                  </a:cubicBezTo>
                  <a:cubicBezTo>
                    <a:pt x="1217319" y="130937"/>
                    <a:pt x="1216430" y="131953"/>
                    <a:pt x="1215414" y="131953"/>
                  </a:cubicBezTo>
                  <a:cubicBezTo>
                    <a:pt x="1211604" y="133858"/>
                    <a:pt x="1207794" y="136779"/>
                    <a:pt x="1203984" y="138684"/>
                  </a:cubicBezTo>
                  <a:cubicBezTo>
                    <a:pt x="1197253" y="140589"/>
                    <a:pt x="1190649" y="142494"/>
                    <a:pt x="1183918" y="143510"/>
                  </a:cubicBezTo>
                  <a:lnTo>
                    <a:pt x="1179854" y="143510"/>
                  </a:lnTo>
                  <a:cubicBezTo>
                    <a:pt x="1178076" y="142621"/>
                    <a:pt x="1176298" y="142240"/>
                    <a:pt x="1174647" y="142240"/>
                  </a:cubicBezTo>
                  <a:cubicBezTo>
                    <a:pt x="1170964" y="142240"/>
                    <a:pt x="1167535" y="143764"/>
                    <a:pt x="1163598" y="144399"/>
                  </a:cubicBezTo>
                  <a:cubicBezTo>
                    <a:pt x="1157883" y="146304"/>
                    <a:pt x="1152168" y="149225"/>
                    <a:pt x="1146326" y="151130"/>
                  </a:cubicBezTo>
                  <a:cubicBezTo>
                    <a:pt x="1145818" y="151384"/>
                    <a:pt x="1145183" y="151511"/>
                    <a:pt x="1144675" y="151511"/>
                  </a:cubicBezTo>
                  <a:cubicBezTo>
                    <a:pt x="1143278" y="151511"/>
                    <a:pt x="1142008" y="150876"/>
                    <a:pt x="1140611" y="150114"/>
                  </a:cubicBezTo>
                  <a:cubicBezTo>
                    <a:pt x="1139468" y="149733"/>
                    <a:pt x="1138452" y="149479"/>
                    <a:pt x="1137436" y="149479"/>
                  </a:cubicBezTo>
                  <a:cubicBezTo>
                    <a:pt x="1136166" y="149479"/>
                    <a:pt x="1135023" y="149987"/>
                    <a:pt x="1133880" y="151003"/>
                  </a:cubicBezTo>
                  <a:cubicBezTo>
                    <a:pt x="1132864" y="152019"/>
                    <a:pt x="1131975" y="152019"/>
                    <a:pt x="1130959" y="152019"/>
                  </a:cubicBezTo>
                  <a:cubicBezTo>
                    <a:pt x="1128038" y="153035"/>
                    <a:pt x="1125244" y="153035"/>
                    <a:pt x="1123339" y="153924"/>
                  </a:cubicBezTo>
                  <a:cubicBezTo>
                    <a:pt x="1119529" y="156845"/>
                    <a:pt x="1115719" y="155829"/>
                    <a:pt x="1111909" y="157734"/>
                  </a:cubicBezTo>
                  <a:cubicBezTo>
                    <a:pt x="1108099" y="159639"/>
                    <a:pt x="1104289" y="159639"/>
                    <a:pt x="1101368" y="162560"/>
                  </a:cubicBezTo>
                  <a:cubicBezTo>
                    <a:pt x="1100352" y="163576"/>
                    <a:pt x="1098447" y="163576"/>
                    <a:pt x="1096542" y="163576"/>
                  </a:cubicBezTo>
                  <a:cubicBezTo>
                    <a:pt x="1091716" y="164592"/>
                    <a:pt x="1087906" y="167386"/>
                    <a:pt x="1085112" y="171196"/>
                  </a:cubicBezTo>
                  <a:cubicBezTo>
                    <a:pt x="1081302" y="175006"/>
                    <a:pt x="1077492" y="177927"/>
                    <a:pt x="1073682" y="180721"/>
                  </a:cubicBezTo>
                  <a:cubicBezTo>
                    <a:pt x="1072666" y="181737"/>
                    <a:pt x="1069872" y="181737"/>
                    <a:pt x="1068856" y="181737"/>
                  </a:cubicBezTo>
                  <a:cubicBezTo>
                    <a:pt x="1065046" y="181737"/>
                    <a:pt x="1061236" y="180721"/>
                    <a:pt x="1058315" y="179832"/>
                  </a:cubicBezTo>
                  <a:cubicBezTo>
                    <a:pt x="1056410" y="179832"/>
                    <a:pt x="1055394" y="178816"/>
                    <a:pt x="1053489" y="178816"/>
                  </a:cubicBezTo>
                  <a:cubicBezTo>
                    <a:pt x="1051076" y="180086"/>
                    <a:pt x="1048409" y="180340"/>
                    <a:pt x="1045742" y="180340"/>
                  </a:cubicBezTo>
                  <a:cubicBezTo>
                    <a:pt x="1042186" y="180340"/>
                    <a:pt x="1038630" y="179705"/>
                    <a:pt x="1035328" y="179705"/>
                  </a:cubicBezTo>
                  <a:cubicBezTo>
                    <a:pt x="1034312" y="179705"/>
                    <a:pt x="1032407" y="178689"/>
                    <a:pt x="1031518" y="177800"/>
                  </a:cubicBezTo>
                  <a:cubicBezTo>
                    <a:pt x="1029359" y="176276"/>
                    <a:pt x="1027327" y="175514"/>
                    <a:pt x="1025168" y="175514"/>
                  </a:cubicBezTo>
                  <a:cubicBezTo>
                    <a:pt x="1023390" y="175514"/>
                    <a:pt x="1021739" y="176022"/>
                    <a:pt x="1019961" y="176911"/>
                  </a:cubicBezTo>
                  <a:cubicBezTo>
                    <a:pt x="1018818" y="177292"/>
                    <a:pt x="1017548" y="177546"/>
                    <a:pt x="1016405" y="177546"/>
                  </a:cubicBezTo>
                  <a:cubicBezTo>
                    <a:pt x="1014881" y="177546"/>
                    <a:pt x="1013357" y="177038"/>
                    <a:pt x="1012214" y="176022"/>
                  </a:cubicBezTo>
                  <a:cubicBezTo>
                    <a:pt x="1008404" y="173101"/>
                    <a:pt x="1003578" y="171196"/>
                    <a:pt x="998879" y="170307"/>
                  </a:cubicBezTo>
                  <a:cubicBezTo>
                    <a:pt x="995069" y="169291"/>
                    <a:pt x="991259" y="167386"/>
                    <a:pt x="987449" y="165481"/>
                  </a:cubicBezTo>
                  <a:cubicBezTo>
                    <a:pt x="986814" y="165100"/>
                    <a:pt x="986179" y="165100"/>
                    <a:pt x="985544" y="165100"/>
                  </a:cubicBezTo>
                  <a:cubicBezTo>
                    <a:pt x="984274" y="165100"/>
                    <a:pt x="983004" y="165481"/>
                    <a:pt x="981734" y="165481"/>
                  </a:cubicBezTo>
                  <a:cubicBezTo>
                    <a:pt x="979829" y="165481"/>
                    <a:pt x="978813" y="166497"/>
                    <a:pt x="976908" y="166497"/>
                  </a:cubicBezTo>
                  <a:cubicBezTo>
                    <a:pt x="972209" y="167259"/>
                    <a:pt x="967637" y="168656"/>
                    <a:pt x="963446" y="168656"/>
                  </a:cubicBezTo>
                  <a:cubicBezTo>
                    <a:pt x="962430" y="168656"/>
                    <a:pt x="961541" y="168529"/>
                    <a:pt x="960652" y="168402"/>
                  </a:cubicBezTo>
                  <a:cubicBezTo>
                    <a:pt x="953921" y="166497"/>
                    <a:pt x="947317" y="167386"/>
                    <a:pt x="941475" y="163576"/>
                  </a:cubicBezTo>
                  <a:cubicBezTo>
                    <a:pt x="940459" y="162941"/>
                    <a:pt x="939824" y="162687"/>
                    <a:pt x="939189" y="162687"/>
                  </a:cubicBezTo>
                  <a:cubicBezTo>
                    <a:pt x="937919" y="162687"/>
                    <a:pt x="937030" y="163576"/>
                    <a:pt x="935760" y="163576"/>
                  </a:cubicBezTo>
                  <a:cubicBezTo>
                    <a:pt x="934744" y="163576"/>
                    <a:pt x="933855" y="163576"/>
                    <a:pt x="931950" y="164592"/>
                  </a:cubicBezTo>
                  <a:cubicBezTo>
                    <a:pt x="931315" y="166624"/>
                    <a:pt x="929029" y="168275"/>
                    <a:pt x="926108" y="168275"/>
                  </a:cubicBezTo>
                  <a:cubicBezTo>
                    <a:pt x="924965" y="168275"/>
                    <a:pt x="923695" y="168021"/>
                    <a:pt x="922425" y="167513"/>
                  </a:cubicBezTo>
                  <a:cubicBezTo>
                    <a:pt x="921155" y="167005"/>
                    <a:pt x="919758" y="166751"/>
                    <a:pt x="918615" y="166751"/>
                  </a:cubicBezTo>
                  <a:cubicBezTo>
                    <a:pt x="917472" y="166751"/>
                    <a:pt x="916202" y="167005"/>
                    <a:pt x="914805" y="167513"/>
                  </a:cubicBezTo>
                  <a:cubicBezTo>
                    <a:pt x="911884" y="168529"/>
                    <a:pt x="909090" y="168529"/>
                    <a:pt x="905280" y="169418"/>
                  </a:cubicBezTo>
                  <a:lnTo>
                    <a:pt x="904264" y="169418"/>
                  </a:lnTo>
                  <a:cubicBezTo>
                    <a:pt x="901343" y="171196"/>
                    <a:pt x="898422" y="171831"/>
                    <a:pt x="895374" y="171831"/>
                  </a:cubicBezTo>
                  <a:cubicBezTo>
                    <a:pt x="890548" y="171831"/>
                    <a:pt x="885595" y="170434"/>
                    <a:pt x="880388" y="170434"/>
                  </a:cubicBezTo>
                  <a:lnTo>
                    <a:pt x="875562" y="170434"/>
                  </a:lnTo>
                  <a:cubicBezTo>
                    <a:pt x="875054" y="170561"/>
                    <a:pt x="874546" y="170561"/>
                    <a:pt x="874165" y="170561"/>
                  </a:cubicBezTo>
                  <a:cubicBezTo>
                    <a:pt x="869339" y="170561"/>
                    <a:pt x="866672" y="166370"/>
                    <a:pt x="863243" y="163703"/>
                  </a:cubicBezTo>
                  <a:cubicBezTo>
                    <a:pt x="859433" y="160782"/>
                    <a:pt x="855623" y="156972"/>
                    <a:pt x="851813" y="155067"/>
                  </a:cubicBezTo>
                  <a:cubicBezTo>
                    <a:pt x="851432" y="154686"/>
                    <a:pt x="850924" y="154686"/>
                    <a:pt x="850289" y="154686"/>
                  </a:cubicBezTo>
                  <a:cubicBezTo>
                    <a:pt x="849019" y="154686"/>
                    <a:pt x="847368" y="155067"/>
                    <a:pt x="846098" y="155067"/>
                  </a:cubicBezTo>
                  <a:lnTo>
                    <a:pt x="837462" y="155067"/>
                  </a:lnTo>
                  <a:lnTo>
                    <a:pt x="836446" y="154051"/>
                  </a:lnTo>
                  <a:cubicBezTo>
                    <a:pt x="835176" y="154432"/>
                    <a:pt x="834033" y="154559"/>
                    <a:pt x="833017" y="154559"/>
                  </a:cubicBezTo>
                  <a:cubicBezTo>
                    <a:pt x="828318" y="154559"/>
                    <a:pt x="825016" y="151384"/>
                    <a:pt x="821079" y="148336"/>
                  </a:cubicBezTo>
                  <a:cubicBezTo>
                    <a:pt x="818158" y="146431"/>
                    <a:pt x="814348" y="144526"/>
                    <a:pt x="811554" y="143510"/>
                  </a:cubicBezTo>
                  <a:cubicBezTo>
                    <a:pt x="807744" y="141605"/>
                    <a:pt x="802918" y="140589"/>
                    <a:pt x="801013" y="135890"/>
                  </a:cubicBezTo>
                  <a:cubicBezTo>
                    <a:pt x="799997" y="133985"/>
                    <a:pt x="798092" y="133985"/>
                    <a:pt x="797203" y="132080"/>
                  </a:cubicBezTo>
                  <a:cubicBezTo>
                    <a:pt x="796314" y="130175"/>
                    <a:pt x="795298" y="128270"/>
                    <a:pt x="795298" y="127254"/>
                  </a:cubicBezTo>
                  <a:cubicBezTo>
                    <a:pt x="795298" y="125349"/>
                    <a:pt x="796314" y="123444"/>
                    <a:pt x="797203" y="121539"/>
                  </a:cubicBezTo>
                  <a:cubicBezTo>
                    <a:pt x="798219" y="118618"/>
                    <a:pt x="796187" y="115824"/>
                    <a:pt x="793393" y="113919"/>
                  </a:cubicBezTo>
                  <a:cubicBezTo>
                    <a:pt x="792377" y="112903"/>
                    <a:pt x="790472" y="112903"/>
                    <a:pt x="790472" y="112014"/>
                  </a:cubicBezTo>
                  <a:cubicBezTo>
                    <a:pt x="788567" y="106299"/>
                    <a:pt x="783741" y="104394"/>
                    <a:pt x="779931" y="99568"/>
                  </a:cubicBezTo>
                  <a:cubicBezTo>
                    <a:pt x="777010" y="96647"/>
                    <a:pt x="775105" y="92837"/>
                    <a:pt x="773200" y="89027"/>
                  </a:cubicBezTo>
                  <a:cubicBezTo>
                    <a:pt x="771295" y="87122"/>
                    <a:pt x="770279" y="85217"/>
                    <a:pt x="767485" y="83312"/>
                  </a:cubicBezTo>
                  <a:cubicBezTo>
                    <a:pt x="760754" y="80391"/>
                    <a:pt x="754150" y="77597"/>
                    <a:pt x="747419" y="73787"/>
                  </a:cubicBezTo>
                  <a:cubicBezTo>
                    <a:pt x="747419" y="77978"/>
                    <a:pt x="746784" y="79375"/>
                    <a:pt x="746149" y="79375"/>
                  </a:cubicBezTo>
                  <a:cubicBezTo>
                    <a:pt x="745641" y="79375"/>
                    <a:pt x="745006" y="78486"/>
                    <a:pt x="744498" y="77724"/>
                  </a:cubicBezTo>
                  <a:cubicBezTo>
                    <a:pt x="744498" y="74803"/>
                    <a:pt x="742593" y="73914"/>
                    <a:pt x="739672" y="73914"/>
                  </a:cubicBezTo>
                  <a:cubicBezTo>
                    <a:pt x="739672" y="73914"/>
                    <a:pt x="738656" y="73914"/>
                    <a:pt x="738656" y="72898"/>
                  </a:cubicBezTo>
                  <a:cubicBezTo>
                    <a:pt x="737640" y="67183"/>
                    <a:pt x="732941" y="69088"/>
                    <a:pt x="730020" y="68072"/>
                  </a:cubicBezTo>
                  <a:cubicBezTo>
                    <a:pt x="728623" y="67437"/>
                    <a:pt x="727353" y="66675"/>
                    <a:pt x="725956" y="66675"/>
                  </a:cubicBezTo>
                  <a:cubicBezTo>
                    <a:pt x="725448" y="66675"/>
                    <a:pt x="724813" y="66802"/>
                    <a:pt x="724305" y="67056"/>
                  </a:cubicBezTo>
                  <a:cubicBezTo>
                    <a:pt x="723797" y="67183"/>
                    <a:pt x="723289" y="67310"/>
                    <a:pt x="722781" y="67310"/>
                  </a:cubicBezTo>
                  <a:cubicBezTo>
                    <a:pt x="719733" y="67310"/>
                    <a:pt x="717066" y="65024"/>
                    <a:pt x="713764" y="64262"/>
                  </a:cubicBezTo>
                  <a:cubicBezTo>
                    <a:pt x="712748" y="64262"/>
                    <a:pt x="711859" y="64262"/>
                    <a:pt x="710843" y="65278"/>
                  </a:cubicBezTo>
                  <a:cubicBezTo>
                    <a:pt x="709827" y="66294"/>
                    <a:pt x="708938" y="66675"/>
                    <a:pt x="707795" y="66675"/>
                  </a:cubicBezTo>
                  <a:cubicBezTo>
                    <a:pt x="706652" y="66675"/>
                    <a:pt x="705509" y="66167"/>
                    <a:pt x="704112" y="65278"/>
                  </a:cubicBezTo>
                  <a:cubicBezTo>
                    <a:pt x="701953" y="63754"/>
                    <a:pt x="699921" y="62992"/>
                    <a:pt x="697635" y="62992"/>
                  </a:cubicBezTo>
                  <a:cubicBezTo>
                    <a:pt x="695730" y="62992"/>
                    <a:pt x="693825" y="63500"/>
                    <a:pt x="691666" y="64389"/>
                  </a:cubicBezTo>
                  <a:cubicBezTo>
                    <a:pt x="690650" y="64897"/>
                    <a:pt x="689761" y="65151"/>
                    <a:pt x="688745" y="65151"/>
                  </a:cubicBezTo>
                  <a:cubicBezTo>
                    <a:pt x="687729" y="65151"/>
                    <a:pt x="686840" y="64897"/>
                    <a:pt x="685824" y="64389"/>
                  </a:cubicBezTo>
                  <a:cubicBezTo>
                    <a:pt x="682014" y="62484"/>
                    <a:pt x="678204" y="59563"/>
                    <a:pt x="673378" y="57658"/>
                  </a:cubicBezTo>
                  <a:cubicBezTo>
                    <a:pt x="672362" y="57658"/>
                    <a:pt x="671473" y="56642"/>
                    <a:pt x="670457" y="56642"/>
                  </a:cubicBezTo>
                  <a:cubicBezTo>
                    <a:pt x="669187" y="56896"/>
                    <a:pt x="667917" y="56896"/>
                    <a:pt x="666647" y="56896"/>
                  </a:cubicBezTo>
                  <a:cubicBezTo>
                    <a:pt x="664488" y="56896"/>
                    <a:pt x="662329" y="56642"/>
                    <a:pt x="660170" y="56642"/>
                  </a:cubicBezTo>
                  <a:cubicBezTo>
                    <a:pt x="658265" y="56642"/>
                    <a:pt x="656233" y="56769"/>
                    <a:pt x="654074" y="57531"/>
                  </a:cubicBezTo>
                  <a:cubicBezTo>
                    <a:pt x="651153" y="58547"/>
                    <a:pt x="647343" y="58547"/>
                    <a:pt x="645438" y="62357"/>
                  </a:cubicBezTo>
                  <a:cubicBezTo>
                    <a:pt x="644422" y="63373"/>
                    <a:pt x="641628" y="63373"/>
                    <a:pt x="639723" y="64262"/>
                  </a:cubicBezTo>
                  <a:cubicBezTo>
                    <a:pt x="636929" y="64770"/>
                    <a:pt x="634262" y="65405"/>
                    <a:pt x="631468" y="65405"/>
                  </a:cubicBezTo>
                  <a:cubicBezTo>
                    <a:pt x="629436" y="65405"/>
                    <a:pt x="627404" y="65151"/>
                    <a:pt x="625372" y="64262"/>
                  </a:cubicBezTo>
                  <a:cubicBezTo>
                    <a:pt x="621562" y="62357"/>
                    <a:pt x="616736" y="63246"/>
                    <a:pt x="612926" y="62357"/>
                  </a:cubicBezTo>
                  <a:cubicBezTo>
                    <a:pt x="610005" y="61341"/>
                    <a:pt x="608100" y="59436"/>
                    <a:pt x="606195" y="58547"/>
                  </a:cubicBezTo>
                  <a:cubicBezTo>
                    <a:pt x="605179" y="57531"/>
                    <a:pt x="604290" y="56642"/>
                    <a:pt x="603274" y="56642"/>
                  </a:cubicBezTo>
                  <a:cubicBezTo>
                    <a:pt x="597559" y="54737"/>
                    <a:pt x="592733" y="50927"/>
                    <a:pt x="589939" y="46101"/>
                  </a:cubicBezTo>
                  <a:cubicBezTo>
                    <a:pt x="588034" y="43180"/>
                    <a:pt x="585113" y="40386"/>
                    <a:pt x="583208" y="37465"/>
                  </a:cubicBezTo>
                  <a:cubicBezTo>
                    <a:pt x="576477" y="35560"/>
                    <a:pt x="577493" y="27940"/>
                    <a:pt x="573683" y="24130"/>
                  </a:cubicBezTo>
                  <a:cubicBezTo>
                    <a:pt x="570762" y="20320"/>
                    <a:pt x="567968" y="18415"/>
                    <a:pt x="563142" y="17399"/>
                  </a:cubicBezTo>
                  <a:lnTo>
                    <a:pt x="562126" y="17399"/>
                  </a:lnTo>
                  <a:cubicBezTo>
                    <a:pt x="560221" y="15875"/>
                    <a:pt x="558316" y="15367"/>
                    <a:pt x="556284" y="15367"/>
                  </a:cubicBezTo>
                  <a:cubicBezTo>
                    <a:pt x="553363" y="15367"/>
                    <a:pt x="550188" y="16383"/>
                    <a:pt x="546759" y="16383"/>
                  </a:cubicBezTo>
                  <a:cubicBezTo>
                    <a:pt x="544854" y="16383"/>
                    <a:pt x="541933" y="14478"/>
                    <a:pt x="540028" y="13462"/>
                  </a:cubicBezTo>
                  <a:cubicBezTo>
                    <a:pt x="539012" y="11557"/>
                    <a:pt x="538123" y="10541"/>
                    <a:pt x="537107" y="10541"/>
                  </a:cubicBezTo>
                  <a:cubicBezTo>
                    <a:pt x="532154" y="8636"/>
                    <a:pt x="527455" y="4826"/>
                    <a:pt x="522629" y="0"/>
                  </a:cubicBezTo>
                  <a:close/>
                </a:path>
              </a:pathLst>
            </a:custGeom>
            <a:blipFill>
              <a:blip r:embed="rId3"/>
              <a:stretch>
                <a:fillRect l="-16959" t="0" r="-16809" b="-216"/>
              </a:stretch>
            </a:blipFill>
          </p:spPr>
        </p:sp>
      </p:grpSp>
      <p:grpSp>
        <p:nvGrpSpPr>
          <p:cNvPr name="Group 19" id="19"/>
          <p:cNvGrpSpPr/>
          <p:nvPr/>
        </p:nvGrpSpPr>
        <p:grpSpPr>
          <a:xfrm rot="0">
            <a:off x="155543" y="3573628"/>
            <a:ext cx="1124369" cy="867023"/>
            <a:chOff x="0" y="0"/>
            <a:chExt cx="1124369" cy="867016"/>
          </a:xfrm>
        </p:grpSpPr>
        <p:sp>
          <p:nvSpPr>
            <p:cNvPr name="Freeform 20" id="20"/>
            <p:cNvSpPr/>
            <p:nvPr/>
          </p:nvSpPr>
          <p:spPr>
            <a:xfrm flipH="false" flipV="false" rot="0">
              <a:off x="91219" y="109136"/>
              <a:ext cx="956841" cy="645700"/>
            </a:xfrm>
            <a:custGeom>
              <a:avLst/>
              <a:gdLst/>
              <a:ahLst/>
              <a:cxnLst/>
              <a:rect r="r" b="b" t="t" l="l"/>
              <a:pathLst>
                <a:path h="645700" w="956841">
                  <a:moveTo>
                    <a:pt x="947003" y="570438"/>
                  </a:moveTo>
                  <a:cubicBezTo>
                    <a:pt x="946495" y="568533"/>
                    <a:pt x="945478" y="565231"/>
                    <a:pt x="943700" y="568025"/>
                  </a:cubicBezTo>
                  <a:cubicBezTo>
                    <a:pt x="929731" y="584662"/>
                    <a:pt x="911189" y="604220"/>
                    <a:pt x="888583" y="605744"/>
                  </a:cubicBezTo>
                  <a:cubicBezTo>
                    <a:pt x="882614" y="599394"/>
                    <a:pt x="885027" y="591393"/>
                    <a:pt x="884392" y="584154"/>
                  </a:cubicBezTo>
                  <a:cubicBezTo>
                    <a:pt x="881979" y="555706"/>
                    <a:pt x="873343" y="548721"/>
                    <a:pt x="844641" y="552404"/>
                  </a:cubicBezTo>
                  <a:cubicBezTo>
                    <a:pt x="814161" y="552404"/>
                    <a:pt x="818479" y="581360"/>
                    <a:pt x="820511" y="603585"/>
                  </a:cubicBezTo>
                  <a:cubicBezTo>
                    <a:pt x="821273" y="608919"/>
                    <a:pt x="822543" y="614507"/>
                    <a:pt x="817336" y="618698"/>
                  </a:cubicBezTo>
                  <a:cubicBezTo>
                    <a:pt x="812637" y="611078"/>
                    <a:pt x="802477" y="615396"/>
                    <a:pt x="794730" y="613364"/>
                  </a:cubicBezTo>
                  <a:cubicBezTo>
                    <a:pt x="787110" y="603585"/>
                    <a:pt x="792063" y="589488"/>
                    <a:pt x="790666" y="577804"/>
                  </a:cubicBezTo>
                  <a:cubicBezTo>
                    <a:pt x="790666" y="554817"/>
                    <a:pt x="787872" y="552150"/>
                    <a:pt x="764377" y="551769"/>
                  </a:cubicBezTo>
                  <a:cubicBezTo>
                    <a:pt x="748375" y="550499"/>
                    <a:pt x="729579" y="552912"/>
                    <a:pt x="726023" y="571581"/>
                  </a:cubicBezTo>
                  <a:cubicBezTo>
                    <a:pt x="722975" y="583138"/>
                    <a:pt x="722213" y="594822"/>
                    <a:pt x="723864" y="606633"/>
                  </a:cubicBezTo>
                  <a:cubicBezTo>
                    <a:pt x="724753" y="612348"/>
                    <a:pt x="726404" y="618317"/>
                    <a:pt x="721578" y="623270"/>
                  </a:cubicBezTo>
                  <a:cubicBezTo>
                    <a:pt x="702782" y="631779"/>
                    <a:pt x="678398" y="620095"/>
                    <a:pt x="660237" y="628731"/>
                  </a:cubicBezTo>
                  <a:cubicBezTo>
                    <a:pt x="483327" y="634954"/>
                    <a:pt x="306417" y="640542"/>
                    <a:pt x="129379" y="645495"/>
                  </a:cubicBezTo>
                  <a:cubicBezTo>
                    <a:pt x="82897" y="647526"/>
                    <a:pt x="33876" y="634700"/>
                    <a:pt x="5936" y="594949"/>
                  </a:cubicBezTo>
                  <a:cubicBezTo>
                    <a:pt x="2253" y="590123"/>
                    <a:pt x="-2446" y="584916"/>
                    <a:pt x="1491" y="577804"/>
                  </a:cubicBezTo>
                  <a:cubicBezTo>
                    <a:pt x="4158" y="575645"/>
                    <a:pt x="14445" y="107017"/>
                    <a:pt x="39337" y="48216"/>
                  </a:cubicBezTo>
                  <a:cubicBezTo>
                    <a:pt x="52037" y="67774"/>
                    <a:pt x="31082" y="94317"/>
                    <a:pt x="70578" y="94698"/>
                  </a:cubicBezTo>
                  <a:cubicBezTo>
                    <a:pt x="127474" y="99143"/>
                    <a:pt x="104868" y="59773"/>
                    <a:pt x="112869" y="22943"/>
                  </a:cubicBezTo>
                  <a:lnTo>
                    <a:pt x="138269" y="22689"/>
                  </a:lnTo>
                  <a:cubicBezTo>
                    <a:pt x="147413" y="42628"/>
                    <a:pt x="122902" y="86443"/>
                    <a:pt x="153890" y="94698"/>
                  </a:cubicBezTo>
                  <a:cubicBezTo>
                    <a:pt x="230344" y="105112"/>
                    <a:pt x="203420" y="78315"/>
                    <a:pt x="206849" y="22943"/>
                  </a:cubicBezTo>
                  <a:cubicBezTo>
                    <a:pt x="323435" y="14942"/>
                    <a:pt x="442179" y="21800"/>
                    <a:pt x="558892" y="15323"/>
                  </a:cubicBezTo>
                  <a:cubicBezTo>
                    <a:pt x="594706" y="14942"/>
                    <a:pt x="630266" y="14434"/>
                    <a:pt x="665825" y="10497"/>
                  </a:cubicBezTo>
                  <a:cubicBezTo>
                    <a:pt x="703544" y="9989"/>
                    <a:pt x="741644" y="9862"/>
                    <a:pt x="779109" y="5925"/>
                  </a:cubicBezTo>
                  <a:cubicBezTo>
                    <a:pt x="791301" y="3639"/>
                    <a:pt x="804763" y="7068"/>
                    <a:pt x="816955" y="4782"/>
                  </a:cubicBezTo>
                  <a:cubicBezTo>
                    <a:pt x="837656" y="4401"/>
                    <a:pt x="858992" y="-4616"/>
                    <a:pt x="879185" y="3131"/>
                  </a:cubicBezTo>
                  <a:cubicBezTo>
                    <a:pt x="881598" y="4147"/>
                    <a:pt x="883884" y="5290"/>
                    <a:pt x="886043" y="2623"/>
                  </a:cubicBezTo>
                  <a:cubicBezTo>
                    <a:pt x="893409" y="210"/>
                    <a:pt x="897981" y="5163"/>
                    <a:pt x="902680" y="9227"/>
                  </a:cubicBezTo>
                  <a:cubicBezTo>
                    <a:pt x="987261" y="85300"/>
                    <a:pt x="942939" y="208871"/>
                    <a:pt x="951447" y="308311"/>
                  </a:cubicBezTo>
                  <a:cubicBezTo>
                    <a:pt x="952083" y="392004"/>
                    <a:pt x="960718" y="476458"/>
                    <a:pt x="954749" y="559770"/>
                  </a:cubicBezTo>
                  <a:cubicBezTo>
                    <a:pt x="953225" y="564342"/>
                    <a:pt x="953099" y="569549"/>
                    <a:pt x="947003" y="570565"/>
                  </a:cubicBezTo>
                  <a:close/>
                </a:path>
              </a:pathLst>
            </a:custGeom>
            <a:solidFill>
              <a:srgbClr val="8AC9FE">
                <a:alpha val="31765"/>
              </a:srgbClr>
            </a:solidFill>
          </p:spPr>
        </p:sp>
        <p:sp>
          <p:nvSpPr>
            <p:cNvPr name="Freeform 21" id="21"/>
            <p:cNvSpPr/>
            <p:nvPr/>
          </p:nvSpPr>
          <p:spPr>
            <a:xfrm flipH="false" flipV="false" rot="0">
              <a:off x="324272" y="76678"/>
              <a:ext cx="736736" cy="662695"/>
            </a:xfrm>
            <a:custGeom>
              <a:avLst/>
              <a:gdLst/>
              <a:ahLst/>
              <a:cxnLst/>
              <a:rect r="r" b="b" t="t" l="l"/>
              <a:pathLst>
                <a:path h="662695" w="736736">
                  <a:moveTo>
                    <a:pt x="713950" y="602896"/>
                  </a:moveTo>
                  <a:cubicBezTo>
                    <a:pt x="724363" y="561113"/>
                    <a:pt x="717505" y="515139"/>
                    <a:pt x="717886" y="472213"/>
                  </a:cubicBezTo>
                  <a:cubicBezTo>
                    <a:pt x="714966" y="408841"/>
                    <a:pt x="713696" y="345214"/>
                    <a:pt x="713950" y="281460"/>
                  </a:cubicBezTo>
                  <a:cubicBezTo>
                    <a:pt x="714966" y="198022"/>
                    <a:pt x="736936" y="86897"/>
                    <a:pt x="652990" y="35208"/>
                  </a:cubicBezTo>
                  <a:cubicBezTo>
                    <a:pt x="651847" y="33430"/>
                    <a:pt x="650069" y="32541"/>
                    <a:pt x="648037" y="32668"/>
                  </a:cubicBezTo>
                  <a:cubicBezTo>
                    <a:pt x="582886" y="2697"/>
                    <a:pt x="487382" y="21239"/>
                    <a:pt x="416262" y="24668"/>
                  </a:cubicBezTo>
                  <a:cubicBezTo>
                    <a:pt x="282151" y="29366"/>
                    <a:pt x="149055" y="38510"/>
                    <a:pt x="14563" y="38002"/>
                  </a:cubicBezTo>
                  <a:cubicBezTo>
                    <a:pt x="-7662" y="39653"/>
                    <a:pt x="-2582" y="23779"/>
                    <a:pt x="17230" y="25303"/>
                  </a:cubicBezTo>
                  <a:cubicBezTo>
                    <a:pt x="133561" y="22890"/>
                    <a:pt x="249512" y="17048"/>
                    <a:pt x="365590" y="10698"/>
                  </a:cubicBezTo>
                  <a:cubicBezTo>
                    <a:pt x="438741" y="9174"/>
                    <a:pt x="511639" y="-605"/>
                    <a:pt x="585045" y="30"/>
                  </a:cubicBezTo>
                  <a:cubicBezTo>
                    <a:pt x="674961" y="538"/>
                    <a:pt x="737952" y="79785"/>
                    <a:pt x="734142" y="166780"/>
                  </a:cubicBezTo>
                  <a:cubicBezTo>
                    <a:pt x="732110" y="243234"/>
                    <a:pt x="730205" y="320322"/>
                    <a:pt x="732364" y="397030"/>
                  </a:cubicBezTo>
                  <a:cubicBezTo>
                    <a:pt x="733507" y="436654"/>
                    <a:pt x="732872" y="476277"/>
                    <a:pt x="734777" y="515901"/>
                  </a:cubicBezTo>
                  <a:cubicBezTo>
                    <a:pt x="739349" y="568479"/>
                    <a:pt x="740492" y="636170"/>
                    <a:pt x="684486" y="661824"/>
                  </a:cubicBezTo>
                  <a:cubicBezTo>
                    <a:pt x="677882" y="665634"/>
                    <a:pt x="673437" y="655982"/>
                    <a:pt x="677247" y="651537"/>
                  </a:cubicBezTo>
                  <a:cubicBezTo>
                    <a:pt x="693757" y="638710"/>
                    <a:pt x="708108" y="623597"/>
                    <a:pt x="714077" y="602896"/>
                  </a:cubicBezTo>
                  <a:close/>
                </a:path>
              </a:pathLst>
            </a:custGeom>
            <a:solidFill>
              <a:srgbClr val="0081CC">
                <a:alpha val="31765"/>
              </a:srgbClr>
            </a:solidFill>
          </p:spPr>
        </p:sp>
        <p:sp>
          <p:nvSpPr>
            <p:cNvPr name="Freeform 22" id="22"/>
            <p:cNvSpPr/>
            <p:nvPr/>
          </p:nvSpPr>
          <p:spPr>
            <a:xfrm flipH="false" flipV="false" rot="0">
              <a:off x="63327" y="120268"/>
              <a:ext cx="688002" cy="646202"/>
            </a:xfrm>
            <a:custGeom>
              <a:avLst/>
              <a:gdLst/>
              <a:ahLst/>
              <a:cxnLst/>
              <a:rect r="r" b="b" t="t" l="l"/>
              <a:pathLst>
                <a:path h="646202" w="688002">
                  <a:moveTo>
                    <a:pt x="29383" y="566672"/>
                  </a:moveTo>
                  <a:cubicBezTo>
                    <a:pt x="54275" y="627632"/>
                    <a:pt x="129966" y="633220"/>
                    <a:pt x="186989" y="629664"/>
                  </a:cubicBezTo>
                  <a:cubicBezTo>
                    <a:pt x="228391" y="623822"/>
                    <a:pt x="270682" y="630680"/>
                    <a:pt x="311957" y="625092"/>
                  </a:cubicBezTo>
                  <a:cubicBezTo>
                    <a:pt x="399459" y="625473"/>
                    <a:pt x="486327" y="620774"/>
                    <a:pt x="573449" y="617345"/>
                  </a:cubicBezTo>
                  <a:cubicBezTo>
                    <a:pt x="599738" y="614678"/>
                    <a:pt x="626281" y="615821"/>
                    <a:pt x="652824" y="613154"/>
                  </a:cubicBezTo>
                  <a:cubicBezTo>
                    <a:pt x="664381" y="612646"/>
                    <a:pt x="678731" y="609090"/>
                    <a:pt x="688002" y="617599"/>
                  </a:cubicBezTo>
                  <a:cubicBezTo>
                    <a:pt x="688002" y="640205"/>
                    <a:pt x="627805" y="624965"/>
                    <a:pt x="611549" y="631823"/>
                  </a:cubicBezTo>
                  <a:cubicBezTo>
                    <a:pt x="526332" y="634871"/>
                    <a:pt x="440861" y="639951"/>
                    <a:pt x="355137" y="640205"/>
                  </a:cubicBezTo>
                  <a:cubicBezTo>
                    <a:pt x="303829" y="641729"/>
                    <a:pt x="252521" y="642745"/>
                    <a:pt x="200959" y="644650"/>
                  </a:cubicBezTo>
                  <a:cubicBezTo>
                    <a:pt x="145333" y="647443"/>
                    <a:pt x="80564" y="651507"/>
                    <a:pt x="39416" y="606550"/>
                  </a:cubicBezTo>
                  <a:cubicBezTo>
                    <a:pt x="-12273" y="561973"/>
                    <a:pt x="3348" y="487170"/>
                    <a:pt x="1697" y="426337"/>
                  </a:cubicBezTo>
                  <a:cubicBezTo>
                    <a:pt x="4999" y="356488"/>
                    <a:pt x="3348" y="286384"/>
                    <a:pt x="3602" y="216407"/>
                  </a:cubicBezTo>
                  <a:cubicBezTo>
                    <a:pt x="5888" y="148971"/>
                    <a:pt x="-22814" y="36830"/>
                    <a:pt x="51354" y="0"/>
                  </a:cubicBezTo>
                  <a:cubicBezTo>
                    <a:pt x="62276" y="1778"/>
                    <a:pt x="48560" y="15875"/>
                    <a:pt x="45004" y="20193"/>
                  </a:cubicBezTo>
                  <a:cubicBezTo>
                    <a:pt x="1824" y="66675"/>
                    <a:pt x="19350" y="137414"/>
                    <a:pt x="17191" y="195199"/>
                  </a:cubicBezTo>
                  <a:cubicBezTo>
                    <a:pt x="21255" y="274065"/>
                    <a:pt x="16683" y="352805"/>
                    <a:pt x="16683" y="431671"/>
                  </a:cubicBezTo>
                  <a:cubicBezTo>
                    <a:pt x="19223" y="476375"/>
                    <a:pt x="8047" y="525905"/>
                    <a:pt x="29256" y="566926"/>
                  </a:cubicBezTo>
                  <a:close/>
                </a:path>
              </a:pathLst>
            </a:custGeom>
            <a:solidFill>
              <a:srgbClr val="0081CC">
                <a:alpha val="31765"/>
              </a:srgbClr>
            </a:solidFill>
          </p:spPr>
        </p:sp>
        <p:sp>
          <p:nvSpPr>
            <p:cNvPr name="Freeform 23" id="23"/>
            <p:cNvSpPr/>
            <p:nvPr/>
          </p:nvSpPr>
          <p:spPr>
            <a:xfrm flipH="false" flipV="false" rot="0">
              <a:off x="224726" y="63373"/>
              <a:ext cx="78879" cy="147241"/>
            </a:xfrm>
            <a:custGeom>
              <a:avLst/>
              <a:gdLst/>
              <a:ahLst/>
              <a:cxnLst/>
              <a:rect r="r" b="b" t="t" l="l"/>
              <a:pathLst>
                <a:path h="147241" w="78879">
                  <a:moveTo>
                    <a:pt x="73215" y="68833"/>
                  </a:moveTo>
                  <a:cubicBezTo>
                    <a:pt x="83248" y="86994"/>
                    <a:pt x="76517" y="109473"/>
                    <a:pt x="78295" y="129412"/>
                  </a:cubicBezTo>
                  <a:cubicBezTo>
                    <a:pt x="78041" y="134492"/>
                    <a:pt x="79438" y="143636"/>
                    <a:pt x="72453" y="144144"/>
                  </a:cubicBezTo>
                  <a:cubicBezTo>
                    <a:pt x="57467" y="144525"/>
                    <a:pt x="42481" y="150113"/>
                    <a:pt x="27495" y="145287"/>
                  </a:cubicBezTo>
                  <a:cubicBezTo>
                    <a:pt x="17335" y="143763"/>
                    <a:pt x="6540" y="147192"/>
                    <a:pt x="3111" y="132968"/>
                  </a:cubicBezTo>
                  <a:cubicBezTo>
                    <a:pt x="-8192" y="93852"/>
                    <a:pt x="11493" y="5334"/>
                    <a:pt x="59118" y="0"/>
                  </a:cubicBezTo>
                  <a:cubicBezTo>
                    <a:pt x="88963" y="7239"/>
                    <a:pt x="51371" y="39878"/>
                    <a:pt x="48196" y="55625"/>
                  </a:cubicBezTo>
                  <a:cubicBezTo>
                    <a:pt x="37655" y="74929"/>
                    <a:pt x="61277" y="66928"/>
                    <a:pt x="73088" y="68579"/>
                  </a:cubicBezTo>
                  <a:close/>
                </a:path>
              </a:pathLst>
            </a:custGeom>
            <a:solidFill>
              <a:srgbClr val="0081CC">
                <a:alpha val="31765"/>
              </a:srgbClr>
            </a:solidFill>
          </p:spPr>
        </p:sp>
        <p:sp>
          <p:nvSpPr>
            <p:cNvPr name="Freeform 24" id="24"/>
            <p:cNvSpPr/>
            <p:nvPr/>
          </p:nvSpPr>
          <p:spPr>
            <a:xfrm flipH="false" flipV="false" rot="0">
              <a:off x="809926" y="655481"/>
              <a:ext cx="76293" cy="147924"/>
            </a:xfrm>
            <a:custGeom>
              <a:avLst/>
              <a:gdLst/>
              <a:ahLst/>
              <a:cxnLst/>
              <a:rect r="r" b="b" t="t" l="l"/>
              <a:pathLst>
                <a:path h="147924" w="76293">
                  <a:moveTo>
                    <a:pt x="2871" y="76798"/>
                  </a:moveTo>
                  <a:cubicBezTo>
                    <a:pt x="-5257" y="25363"/>
                    <a:pt x="712" y="-10451"/>
                    <a:pt x="62688" y="2757"/>
                  </a:cubicBezTo>
                  <a:cubicBezTo>
                    <a:pt x="74753" y="6059"/>
                    <a:pt x="76023" y="7202"/>
                    <a:pt x="76023" y="20029"/>
                  </a:cubicBezTo>
                  <a:cubicBezTo>
                    <a:pt x="76912" y="54954"/>
                    <a:pt x="76785" y="92292"/>
                    <a:pt x="56084" y="122136"/>
                  </a:cubicBezTo>
                  <a:cubicBezTo>
                    <a:pt x="45670" y="135471"/>
                    <a:pt x="30303" y="149441"/>
                    <a:pt x="12269" y="147790"/>
                  </a:cubicBezTo>
                  <a:cubicBezTo>
                    <a:pt x="6808" y="147409"/>
                    <a:pt x="77" y="140805"/>
                    <a:pt x="4014" y="135471"/>
                  </a:cubicBezTo>
                  <a:cubicBezTo>
                    <a:pt x="8332" y="126581"/>
                    <a:pt x="47067" y="83021"/>
                    <a:pt x="30303" y="79465"/>
                  </a:cubicBezTo>
                  <a:cubicBezTo>
                    <a:pt x="21286" y="78322"/>
                    <a:pt x="11126" y="81624"/>
                    <a:pt x="2998" y="76798"/>
                  </a:cubicBezTo>
                  <a:close/>
                </a:path>
              </a:pathLst>
            </a:custGeom>
            <a:solidFill>
              <a:srgbClr val="0081CC">
                <a:alpha val="31765"/>
              </a:srgbClr>
            </a:solidFill>
          </p:spPr>
        </p:sp>
        <p:sp>
          <p:nvSpPr>
            <p:cNvPr name="Freeform 25" id="25"/>
            <p:cNvSpPr/>
            <p:nvPr/>
          </p:nvSpPr>
          <p:spPr>
            <a:xfrm flipH="false" flipV="false" rot="0">
              <a:off x="130342" y="63627"/>
              <a:ext cx="77519" cy="145009"/>
            </a:xfrm>
            <a:custGeom>
              <a:avLst/>
              <a:gdLst/>
              <a:ahLst/>
              <a:cxnLst/>
              <a:rect r="r" b="b" t="t" l="l"/>
              <a:pathLst>
                <a:path h="145009" w="77519">
                  <a:moveTo>
                    <a:pt x="73746" y="68706"/>
                  </a:moveTo>
                  <a:cubicBezTo>
                    <a:pt x="77683" y="94487"/>
                    <a:pt x="86446" y="142874"/>
                    <a:pt x="48854" y="144525"/>
                  </a:cubicBezTo>
                  <a:cubicBezTo>
                    <a:pt x="30566" y="145287"/>
                    <a:pt x="2373" y="148081"/>
                    <a:pt x="468" y="122808"/>
                  </a:cubicBezTo>
                  <a:cubicBezTo>
                    <a:pt x="-2961" y="78612"/>
                    <a:pt x="12025" y="13335"/>
                    <a:pt x="60030" y="0"/>
                  </a:cubicBezTo>
                  <a:cubicBezTo>
                    <a:pt x="88224" y="7239"/>
                    <a:pt x="54823" y="38354"/>
                    <a:pt x="49870" y="53212"/>
                  </a:cubicBezTo>
                  <a:cubicBezTo>
                    <a:pt x="36789" y="73913"/>
                    <a:pt x="61300" y="67944"/>
                    <a:pt x="73746" y="68833"/>
                  </a:cubicBezTo>
                  <a:close/>
                </a:path>
              </a:pathLst>
            </a:custGeom>
            <a:solidFill>
              <a:srgbClr val="0081CC">
                <a:alpha val="31765"/>
              </a:srgbClr>
            </a:solidFill>
          </p:spPr>
        </p:sp>
        <p:sp>
          <p:nvSpPr>
            <p:cNvPr name="Freeform 26" id="26"/>
            <p:cNvSpPr/>
            <p:nvPr/>
          </p:nvSpPr>
          <p:spPr>
            <a:xfrm flipH="false" flipV="false" rot="0">
              <a:off x="905695" y="656429"/>
              <a:ext cx="74183" cy="146695"/>
            </a:xfrm>
            <a:custGeom>
              <a:avLst/>
              <a:gdLst/>
              <a:ahLst/>
              <a:cxnLst/>
              <a:rect r="r" b="b" t="t" l="l"/>
              <a:pathLst>
                <a:path h="146695" w="74183">
                  <a:moveTo>
                    <a:pt x="2733" y="71278"/>
                  </a:moveTo>
                  <a:cubicBezTo>
                    <a:pt x="4257" y="50196"/>
                    <a:pt x="-10856" y="10699"/>
                    <a:pt x="17084" y="2698"/>
                  </a:cubicBezTo>
                  <a:cubicBezTo>
                    <a:pt x="72202" y="-6700"/>
                    <a:pt x="75250" y="7651"/>
                    <a:pt x="73980" y="58451"/>
                  </a:cubicBezTo>
                  <a:cubicBezTo>
                    <a:pt x="69154" y="94138"/>
                    <a:pt x="56962" y="139222"/>
                    <a:pt x="15814" y="146588"/>
                  </a:cubicBezTo>
                  <a:cubicBezTo>
                    <a:pt x="12512" y="146969"/>
                    <a:pt x="9591" y="146334"/>
                    <a:pt x="6797" y="144556"/>
                  </a:cubicBezTo>
                  <a:cubicBezTo>
                    <a:pt x="4003" y="142778"/>
                    <a:pt x="2225" y="140365"/>
                    <a:pt x="1209" y="137190"/>
                  </a:cubicBezTo>
                  <a:cubicBezTo>
                    <a:pt x="574" y="134396"/>
                    <a:pt x="1336" y="132237"/>
                    <a:pt x="3622" y="130586"/>
                  </a:cubicBezTo>
                  <a:cubicBezTo>
                    <a:pt x="10226" y="124871"/>
                    <a:pt x="42484" y="82073"/>
                    <a:pt x="28514" y="78898"/>
                  </a:cubicBezTo>
                  <a:cubicBezTo>
                    <a:pt x="20259" y="77755"/>
                    <a:pt x="5654" y="82073"/>
                    <a:pt x="2860" y="71278"/>
                  </a:cubicBezTo>
                  <a:close/>
                </a:path>
              </a:pathLst>
            </a:custGeom>
            <a:solidFill>
              <a:srgbClr val="0081CC">
                <a:alpha val="31765"/>
              </a:srgbClr>
            </a:solidFill>
          </p:spPr>
        </p:sp>
        <p:sp>
          <p:nvSpPr>
            <p:cNvPr name="Freeform 27" id="27"/>
            <p:cNvSpPr/>
            <p:nvPr/>
          </p:nvSpPr>
          <p:spPr>
            <a:xfrm flipH="false" flipV="false" rot="0">
              <a:off x="969515" y="107061"/>
              <a:ext cx="2667" cy="2286"/>
            </a:xfrm>
            <a:custGeom>
              <a:avLst/>
              <a:gdLst/>
              <a:ahLst/>
              <a:cxnLst/>
              <a:rect r="r" b="b" t="t" l="l"/>
              <a:pathLst>
                <a:path h="2286" w="2667">
                  <a:moveTo>
                    <a:pt x="0" y="0"/>
                  </a:moveTo>
                  <a:lnTo>
                    <a:pt x="2667" y="2286"/>
                  </a:lnTo>
                  <a:lnTo>
                    <a:pt x="0" y="0"/>
                  </a:lnTo>
                  <a:close/>
                </a:path>
              </a:pathLst>
            </a:custGeom>
            <a:solidFill>
              <a:srgbClr val="8AC9FE">
                <a:alpha val="31765"/>
              </a:srgbClr>
            </a:solidFill>
          </p:spPr>
        </p:sp>
        <p:sp>
          <p:nvSpPr>
            <p:cNvPr name="Freeform 28" id="28"/>
            <p:cNvSpPr/>
            <p:nvPr/>
          </p:nvSpPr>
          <p:spPr>
            <a:xfrm flipH="false" flipV="false" rot="0">
              <a:off x="974595" y="109727"/>
              <a:ext cx="2540" cy="2286"/>
            </a:xfrm>
            <a:custGeom>
              <a:avLst/>
              <a:gdLst/>
              <a:ahLst/>
              <a:cxnLst/>
              <a:rect r="r" b="b" t="t" l="l"/>
              <a:pathLst>
                <a:path h="2286" w="2540">
                  <a:moveTo>
                    <a:pt x="0" y="0"/>
                  </a:moveTo>
                  <a:lnTo>
                    <a:pt x="2540" y="2286"/>
                  </a:lnTo>
                  <a:lnTo>
                    <a:pt x="0" y="0"/>
                  </a:lnTo>
                  <a:close/>
                </a:path>
              </a:pathLst>
            </a:custGeom>
            <a:solidFill>
              <a:srgbClr val="8AC9FE">
                <a:alpha val="31765"/>
              </a:srgbClr>
            </a:solidFill>
          </p:spPr>
        </p:sp>
        <p:sp>
          <p:nvSpPr>
            <p:cNvPr name="Freeform 29" id="29"/>
            <p:cNvSpPr/>
            <p:nvPr/>
          </p:nvSpPr>
          <p:spPr>
            <a:xfrm flipH="false" flipV="false" rot="0">
              <a:off x="90424" y="684400"/>
              <a:ext cx="2286" cy="2540"/>
            </a:xfrm>
            <a:custGeom>
              <a:avLst/>
              <a:gdLst/>
              <a:ahLst/>
              <a:cxnLst/>
              <a:rect r="r" b="b" t="t" l="l"/>
              <a:pathLst>
                <a:path h="2540" w="2286">
                  <a:moveTo>
                    <a:pt x="2286" y="2540"/>
                  </a:moveTo>
                  <a:lnTo>
                    <a:pt x="0" y="0"/>
                  </a:lnTo>
                  <a:lnTo>
                    <a:pt x="2286" y="2540"/>
                  </a:lnTo>
                  <a:close/>
                </a:path>
              </a:pathLst>
            </a:custGeom>
            <a:solidFill>
              <a:srgbClr val="8AC9FE">
                <a:alpha val="31765"/>
              </a:srgbClr>
            </a:solidFill>
          </p:spPr>
        </p:sp>
      </p:grpSp>
      <p:sp>
        <p:nvSpPr>
          <p:cNvPr name="Freeform 30" id="30"/>
          <p:cNvSpPr/>
          <p:nvPr/>
        </p:nvSpPr>
        <p:spPr>
          <a:xfrm flipH="false" flipV="false" rot="0">
            <a:off x="1505874" y="3247758"/>
            <a:ext cx="686076" cy="469078"/>
          </a:xfrm>
          <a:custGeom>
            <a:avLst/>
            <a:gdLst/>
            <a:ahLst/>
            <a:cxnLst/>
            <a:rect r="r" b="b" t="t" l="l"/>
            <a:pathLst>
              <a:path h="469078" w="686076">
                <a:moveTo>
                  <a:pt x="0" y="0"/>
                </a:moveTo>
                <a:lnTo>
                  <a:pt x="686076" y="0"/>
                </a:lnTo>
                <a:lnTo>
                  <a:pt x="686076" y="469078"/>
                </a:lnTo>
                <a:lnTo>
                  <a:pt x="0" y="469078"/>
                </a:lnTo>
                <a:lnTo>
                  <a:pt x="0" y="0"/>
                </a:lnTo>
                <a:close/>
              </a:path>
            </a:pathLst>
          </a:custGeom>
          <a:blipFill>
            <a:blip r:embed="rId4">
              <a:alphaModFix amt="31999"/>
              <a:extLst>
                <a:ext uri="{96DAC541-7B7A-43D3-8B79-37D633B846F1}">
                  <asvg:svgBlip xmlns:asvg="http://schemas.microsoft.com/office/drawing/2016/SVG/main" r:embed="rId5"/>
                </a:ext>
              </a:extLst>
            </a:blip>
            <a:stretch>
              <a:fillRect l="0" t="0" r="0" b="0"/>
            </a:stretch>
          </a:blipFill>
        </p:spPr>
      </p:sp>
      <p:sp>
        <p:nvSpPr>
          <p:cNvPr name="Freeform 31" id="31"/>
          <p:cNvSpPr/>
          <p:nvPr/>
        </p:nvSpPr>
        <p:spPr>
          <a:xfrm flipH="false" flipV="false" rot="0">
            <a:off x="1490301" y="2545042"/>
            <a:ext cx="841200" cy="685000"/>
          </a:xfrm>
          <a:custGeom>
            <a:avLst/>
            <a:gdLst/>
            <a:ahLst/>
            <a:cxnLst/>
            <a:rect r="r" b="b" t="t" l="l"/>
            <a:pathLst>
              <a:path h="685000" w="841200">
                <a:moveTo>
                  <a:pt x="0" y="0"/>
                </a:moveTo>
                <a:lnTo>
                  <a:pt x="841200" y="0"/>
                </a:lnTo>
                <a:lnTo>
                  <a:pt x="841200" y="685000"/>
                </a:lnTo>
                <a:lnTo>
                  <a:pt x="0" y="685000"/>
                </a:lnTo>
                <a:lnTo>
                  <a:pt x="0" y="0"/>
                </a:lnTo>
                <a:close/>
              </a:path>
            </a:pathLst>
          </a:custGeom>
          <a:blipFill>
            <a:blip r:embed="rId6">
              <a:alphaModFix amt="31999"/>
              <a:extLst>
                <a:ext uri="{96DAC541-7B7A-43D3-8B79-37D633B846F1}">
                  <asvg:svgBlip xmlns:asvg="http://schemas.microsoft.com/office/drawing/2016/SVG/main" r:embed="rId7"/>
                </a:ext>
              </a:extLst>
            </a:blip>
            <a:stretch>
              <a:fillRect l="0" t="0" r="0" b="0"/>
            </a:stretch>
          </a:blipFill>
        </p:spPr>
      </p:sp>
      <p:grpSp>
        <p:nvGrpSpPr>
          <p:cNvPr name="Group 32" id="32"/>
          <p:cNvGrpSpPr/>
          <p:nvPr/>
        </p:nvGrpSpPr>
        <p:grpSpPr>
          <a:xfrm rot="0">
            <a:off x="4044934" y="4389149"/>
            <a:ext cx="1124369" cy="867023"/>
            <a:chOff x="0" y="0"/>
            <a:chExt cx="1124369" cy="867016"/>
          </a:xfrm>
        </p:grpSpPr>
        <p:sp>
          <p:nvSpPr>
            <p:cNvPr name="Freeform 33" id="33"/>
            <p:cNvSpPr/>
            <p:nvPr/>
          </p:nvSpPr>
          <p:spPr>
            <a:xfrm flipH="false" flipV="false" rot="0">
              <a:off x="91219" y="109136"/>
              <a:ext cx="956841" cy="645700"/>
            </a:xfrm>
            <a:custGeom>
              <a:avLst/>
              <a:gdLst/>
              <a:ahLst/>
              <a:cxnLst/>
              <a:rect r="r" b="b" t="t" l="l"/>
              <a:pathLst>
                <a:path h="645700" w="956841">
                  <a:moveTo>
                    <a:pt x="947003" y="570438"/>
                  </a:moveTo>
                  <a:cubicBezTo>
                    <a:pt x="946495" y="568533"/>
                    <a:pt x="945478" y="565231"/>
                    <a:pt x="943700" y="568025"/>
                  </a:cubicBezTo>
                  <a:cubicBezTo>
                    <a:pt x="929731" y="584662"/>
                    <a:pt x="911189" y="604220"/>
                    <a:pt x="888583" y="605744"/>
                  </a:cubicBezTo>
                  <a:cubicBezTo>
                    <a:pt x="882614" y="599394"/>
                    <a:pt x="885027" y="591393"/>
                    <a:pt x="884392" y="584154"/>
                  </a:cubicBezTo>
                  <a:cubicBezTo>
                    <a:pt x="881979" y="555706"/>
                    <a:pt x="873343" y="548721"/>
                    <a:pt x="844641" y="552404"/>
                  </a:cubicBezTo>
                  <a:cubicBezTo>
                    <a:pt x="814161" y="552404"/>
                    <a:pt x="818479" y="581360"/>
                    <a:pt x="820511" y="603585"/>
                  </a:cubicBezTo>
                  <a:cubicBezTo>
                    <a:pt x="821273" y="608919"/>
                    <a:pt x="822543" y="614507"/>
                    <a:pt x="817336" y="618698"/>
                  </a:cubicBezTo>
                  <a:cubicBezTo>
                    <a:pt x="812637" y="611078"/>
                    <a:pt x="802477" y="615396"/>
                    <a:pt x="794730" y="613364"/>
                  </a:cubicBezTo>
                  <a:cubicBezTo>
                    <a:pt x="787110" y="603585"/>
                    <a:pt x="792063" y="589488"/>
                    <a:pt x="790666" y="577804"/>
                  </a:cubicBezTo>
                  <a:cubicBezTo>
                    <a:pt x="790666" y="554817"/>
                    <a:pt x="787872" y="552150"/>
                    <a:pt x="764377" y="551769"/>
                  </a:cubicBezTo>
                  <a:cubicBezTo>
                    <a:pt x="748375" y="550499"/>
                    <a:pt x="729579" y="552912"/>
                    <a:pt x="726023" y="571581"/>
                  </a:cubicBezTo>
                  <a:cubicBezTo>
                    <a:pt x="722975" y="583138"/>
                    <a:pt x="722213" y="594822"/>
                    <a:pt x="723864" y="606633"/>
                  </a:cubicBezTo>
                  <a:cubicBezTo>
                    <a:pt x="724753" y="612348"/>
                    <a:pt x="726404" y="618317"/>
                    <a:pt x="721578" y="623270"/>
                  </a:cubicBezTo>
                  <a:cubicBezTo>
                    <a:pt x="702782" y="631779"/>
                    <a:pt x="678398" y="620095"/>
                    <a:pt x="660237" y="628731"/>
                  </a:cubicBezTo>
                  <a:cubicBezTo>
                    <a:pt x="483327" y="634954"/>
                    <a:pt x="306417" y="640542"/>
                    <a:pt x="129379" y="645494"/>
                  </a:cubicBezTo>
                  <a:cubicBezTo>
                    <a:pt x="82897" y="647526"/>
                    <a:pt x="33876" y="634700"/>
                    <a:pt x="5936" y="594949"/>
                  </a:cubicBezTo>
                  <a:cubicBezTo>
                    <a:pt x="2253" y="590123"/>
                    <a:pt x="-2446" y="584916"/>
                    <a:pt x="1491" y="577804"/>
                  </a:cubicBezTo>
                  <a:cubicBezTo>
                    <a:pt x="4158" y="575645"/>
                    <a:pt x="14445" y="107017"/>
                    <a:pt x="39337" y="48216"/>
                  </a:cubicBezTo>
                  <a:cubicBezTo>
                    <a:pt x="52037" y="67774"/>
                    <a:pt x="31082" y="94317"/>
                    <a:pt x="70578" y="94698"/>
                  </a:cubicBezTo>
                  <a:cubicBezTo>
                    <a:pt x="127474" y="99143"/>
                    <a:pt x="104868" y="59773"/>
                    <a:pt x="112869" y="22943"/>
                  </a:cubicBezTo>
                  <a:lnTo>
                    <a:pt x="138269" y="22689"/>
                  </a:lnTo>
                  <a:cubicBezTo>
                    <a:pt x="147413" y="42628"/>
                    <a:pt x="122902" y="86443"/>
                    <a:pt x="153890" y="94698"/>
                  </a:cubicBezTo>
                  <a:cubicBezTo>
                    <a:pt x="230344" y="105112"/>
                    <a:pt x="203420" y="78315"/>
                    <a:pt x="206849" y="22943"/>
                  </a:cubicBezTo>
                  <a:cubicBezTo>
                    <a:pt x="323435" y="14942"/>
                    <a:pt x="442179" y="21800"/>
                    <a:pt x="558892" y="15323"/>
                  </a:cubicBezTo>
                  <a:cubicBezTo>
                    <a:pt x="594706" y="14942"/>
                    <a:pt x="630266" y="14434"/>
                    <a:pt x="665825" y="10497"/>
                  </a:cubicBezTo>
                  <a:cubicBezTo>
                    <a:pt x="703544" y="9989"/>
                    <a:pt x="741644" y="9862"/>
                    <a:pt x="779109" y="5925"/>
                  </a:cubicBezTo>
                  <a:cubicBezTo>
                    <a:pt x="791301" y="3639"/>
                    <a:pt x="804763" y="7068"/>
                    <a:pt x="816955" y="4782"/>
                  </a:cubicBezTo>
                  <a:cubicBezTo>
                    <a:pt x="837656" y="4401"/>
                    <a:pt x="858992" y="-4616"/>
                    <a:pt x="879185" y="3131"/>
                  </a:cubicBezTo>
                  <a:cubicBezTo>
                    <a:pt x="881598" y="4147"/>
                    <a:pt x="883884" y="5290"/>
                    <a:pt x="886043" y="2623"/>
                  </a:cubicBezTo>
                  <a:cubicBezTo>
                    <a:pt x="893409" y="210"/>
                    <a:pt x="897981" y="5163"/>
                    <a:pt x="902680" y="9227"/>
                  </a:cubicBezTo>
                  <a:cubicBezTo>
                    <a:pt x="987261" y="85300"/>
                    <a:pt x="942939" y="208870"/>
                    <a:pt x="951447" y="308311"/>
                  </a:cubicBezTo>
                  <a:cubicBezTo>
                    <a:pt x="952083" y="392004"/>
                    <a:pt x="960719" y="476458"/>
                    <a:pt x="954750" y="559770"/>
                  </a:cubicBezTo>
                  <a:cubicBezTo>
                    <a:pt x="953225" y="564342"/>
                    <a:pt x="953099" y="569549"/>
                    <a:pt x="947003" y="570565"/>
                  </a:cubicBezTo>
                  <a:close/>
                </a:path>
              </a:pathLst>
            </a:custGeom>
            <a:solidFill>
              <a:srgbClr val="8AC9FE">
                <a:alpha val="31765"/>
              </a:srgbClr>
            </a:solidFill>
          </p:spPr>
        </p:sp>
        <p:sp>
          <p:nvSpPr>
            <p:cNvPr name="Freeform 34" id="34"/>
            <p:cNvSpPr/>
            <p:nvPr/>
          </p:nvSpPr>
          <p:spPr>
            <a:xfrm flipH="false" flipV="false" rot="0">
              <a:off x="324272" y="76678"/>
              <a:ext cx="736736" cy="662695"/>
            </a:xfrm>
            <a:custGeom>
              <a:avLst/>
              <a:gdLst/>
              <a:ahLst/>
              <a:cxnLst/>
              <a:rect r="r" b="b" t="t" l="l"/>
              <a:pathLst>
                <a:path h="662695" w="736736">
                  <a:moveTo>
                    <a:pt x="713950" y="602896"/>
                  </a:moveTo>
                  <a:cubicBezTo>
                    <a:pt x="724364" y="561113"/>
                    <a:pt x="717505" y="515139"/>
                    <a:pt x="717886" y="472213"/>
                  </a:cubicBezTo>
                  <a:cubicBezTo>
                    <a:pt x="714966" y="408841"/>
                    <a:pt x="713696" y="345214"/>
                    <a:pt x="713950" y="281460"/>
                  </a:cubicBezTo>
                  <a:cubicBezTo>
                    <a:pt x="714966" y="198022"/>
                    <a:pt x="736936" y="86897"/>
                    <a:pt x="652990" y="35208"/>
                  </a:cubicBezTo>
                  <a:cubicBezTo>
                    <a:pt x="651847" y="33430"/>
                    <a:pt x="650069" y="32541"/>
                    <a:pt x="648037" y="32668"/>
                  </a:cubicBezTo>
                  <a:cubicBezTo>
                    <a:pt x="582886" y="2697"/>
                    <a:pt x="487382" y="21239"/>
                    <a:pt x="416263" y="24668"/>
                  </a:cubicBezTo>
                  <a:cubicBezTo>
                    <a:pt x="282151" y="29366"/>
                    <a:pt x="149055" y="38510"/>
                    <a:pt x="14563" y="38002"/>
                  </a:cubicBezTo>
                  <a:cubicBezTo>
                    <a:pt x="-7662" y="39653"/>
                    <a:pt x="-2582" y="23779"/>
                    <a:pt x="17230" y="25303"/>
                  </a:cubicBezTo>
                  <a:cubicBezTo>
                    <a:pt x="133561" y="22890"/>
                    <a:pt x="249512" y="17048"/>
                    <a:pt x="365590" y="10698"/>
                  </a:cubicBezTo>
                  <a:cubicBezTo>
                    <a:pt x="438741" y="9174"/>
                    <a:pt x="511639" y="-605"/>
                    <a:pt x="585045" y="30"/>
                  </a:cubicBezTo>
                  <a:cubicBezTo>
                    <a:pt x="674961" y="538"/>
                    <a:pt x="737952" y="79785"/>
                    <a:pt x="734142" y="166780"/>
                  </a:cubicBezTo>
                  <a:cubicBezTo>
                    <a:pt x="732110" y="243234"/>
                    <a:pt x="730205" y="320322"/>
                    <a:pt x="732364" y="397030"/>
                  </a:cubicBezTo>
                  <a:cubicBezTo>
                    <a:pt x="733507" y="436654"/>
                    <a:pt x="732872" y="476277"/>
                    <a:pt x="734777" y="515901"/>
                  </a:cubicBezTo>
                  <a:cubicBezTo>
                    <a:pt x="739349" y="568479"/>
                    <a:pt x="740492" y="636170"/>
                    <a:pt x="684486" y="661824"/>
                  </a:cubicBezTo>
                  <a:cubicBezTo>
                    <a:pt x="677882" y="665634"/>
                    <a:pt x="673437" y="655982"/>
                    <a:pt x="677247" y="651537"/>
                  </a:cubicBezTo>
                  <a:cubicBezTo>
                    <a:pt x="693757" y="638710"/>
                    <a:pt x="708108" y="623597"/>
                    <a:pt x="714077" y="602896"/>
                  </a:cubicBezTo>
                  <a:close/>
                </a:path>
              </a:pathLst>
            </a:custGeom>
            <a:solidFill>
              <a:srgbClr val="0081CC">
                <a:alpha val="31765"/>
              </a:srgbClr>
            </a:solidFill>
          </p:spPr>
        </p:sp>
        <p:sp>
          <p:nvSpPr>
            <p:cNvPr name="Freeform 35" id="35"/>
            <p:cNvSpPr/>
            <p:nvPr/>
          </p:nvSpPr>
          <p:spPr>
            <a:xfrm flipH="false" flipV="false" rot="0">
              <a:off x="63327" y="120268"/>
              <a:ext cx="688002" cy="646202"/>
            </a:xfrm>
            <a:custGeom>
              <a:avLst/>
              <a:gdLst/>
              <a:ahLst/>
              <a:cxnLst/>
              <a:rect r="r" b="b" t="t" l="l"/>
              <a:pathLst>
                <a:path h="646202" w="688002">
                  <a:moveTo>
                    <a:pt x="29383" y="566672"/>
                  </a:moveTo>
                  <a:cubicBezTo>
                    <a:pt x="54275" y="627632"/>
                    <a:pt x="129966" y="633220"/>
                    <a:pt x="186989" y="629664"/>
                  </a:cubicBezTo>
                  <a:cubicBezTo>
                    <a:pt x="228391" y="623822"/>
                    <a:pt x="270682" y="630680"/>
                    <a:pt x="311957" y="625092"/>
                  </a:cubicBezTo>
                  <a:cubicBezTo>
                    <a:pt x="399459" y="625473"/>
                    <a:pt x="486327" y="620774"/>
                    <a:pt x="573449" y="617345"/>
                  </a:cubicBezTo>
                  <a:cubicBezTo>
                    <a:pt x="599738" y="614678"/>
                    <a:pt x="626281" y="615821"/>
                    <a:pt x="652824" y="613154"/>
                  </a:cubicBezTo>
                  <a:cubicBezTo>
                    <a:pt x="664381" y="612646"/>
                    <a:pt x="678732" y="609090"/>
                    <a:pt x="688002" y="617599"/>
                  </a:cubicBezTo>
                  <a:cubicBezTo>
                    <a:pt x="688002" y="640205"/>
                    <a:pt x="627805" y="624965"/>
                    <a:pt x="611549" y="631823"/>
                  </a:cubicBezTo>
                  <a:cubicBezTo>
                    <a:pt x="526332" y="634871"/>
                    <a:pt x="440861" y="639951"/>
                    <a:pt x="355137" y="640205"/>
                  </a:cubicBezTo>
                  <a:cubicBezTo>
                    <a:pt x="303829" y="641728"/>
                    <a:pt x="252521" y="642744"/>
                    <a:pt x="200959" y="644649"/>
                  </a:cubicBezTo>
                  <a:cubicBezTo>
                    <a:pt x="145333" y="647443"/>
                    <a:pt x="80564" y="651507"/>
                    <a:pt x="39416" y="606550"/>
                  </a:cubicBezTo>
                  <a:cubicBezTo>
                    <a:pt x="-12273" y="561973"/>
                    <a:pt x="3348" y="487170"/>
                    <a:pt x="1697" y="426337"/>
                  </a:cubicBezTo>
                  <a:cubicBezTo>
                    <a:pt x="4999" y="356488"/>
                    <a:pt x="3348" y="286384"/>
                    <a:pt x="3602" y="216407"/>
                  </a:cubicBezTo>
                  <a:cubicBezTo>
                    <a:pt x="5888" y="148971"/>
                    <a:pt x="-22814" y="36830"/>
                    <a:pt x="51354" y="0"/>
                  </a:cubicBezTo>
                  <a:cubicBezTo>
                    <a:pt x="62276" y="1778"/>
                    <a:pt x="48560" y="15875"/>
                    <a:pt x="45004" y="20193"/>
                  </a:cubicBezTo>
                  <a:cubicBezTo>
                    <a:pt x="1824" y="66675"/>
                    <a:pt x="19350" y="137414"/>
                    <a:pt x="17191" y="195199"/>
                  </a:cubicBezTo>
                  <a:cubicBezTo>
                    <a:pt x="21255" y="274065"/>
                    <a:pt x="16683" y="352805"/>
                    <a:pt x="16683" y="431671"/>
                  </a:cubicBezTo>
                  <a:cubicBezTo>
                    <a:pt x="19223" y="476375"/>
                    <a:pt x="8047" y="525905"/>
                    <a:pt x="29256" y="566926"/>
                  </a:cubicBezTo>
                  <a:close/>
                </a:path>
              </a:pathLst>
            </a:custGeom>
            <a:solidFill>
              <a:srgbClr val="0081CC">
                <a:alpha val="31765"/>
              </a:srgbClr>
            </a:solidFill>
          </p:spPr>
        </p:sp>
        <p:sp>
          <p:nvSpPr>
            <p:cNvPr name="Freeform 36" id="36"/>
            <p:cNvSpPr/>
            <p:nvPr/>
          </p:nvSpPr>
          <p:spPr>
            <a:xfrm flipH="false" flipV="false" rot="0">
              <a:off x="224726" y="63373"/>
              <a:ext cx="78879" cy="147241"/>
            </a:xfrm>
            <a:custGeom>
              <a:avLst/>
              <a:gdLst/>
              <a:ahLst/>
              <a:cxnLst/>
              <a:rect r="r" b="b" t="t" l="l"/>
              <a:pathLst>
                <a:path h="147241" w="78879">
                  <a:moveTo>
                    <a:pt x="73215" y="68833"/>
                  </a:moveTo>
                  <a:cubicBezTo>
                    <a:pt x="83248" y="86994"/>
                    <a:pt x="76517" y="109473"/>
                    <a:pt x="78295" y="129412"/>
                  </a:cubicBezTo>
                  <a:cubicBezTo>
                    <a:pt x="78041" y="134492"/>
                    <a:pt x="79438" y="143636"/>
                    <a:pt x="72453" y="144144"/>
                  </a:cubicBezTo>
                  <a:cubicBezTo>
                    <a:pt x="57467" y="144525"/>
                    <a:pt x="42481" y="150113"/>
                    <a:pt x="27495" y="145287"/>
                  </a:cubicBezTo>
                  <a:cubicBezTo>
                    <a:pt x="17335" y="143763"/>
                    <a:pt x="6540" y="147192"/>
                    <a:pt x="3111" y="132968"/>
                  </a:cubicBezTo>
                  <a:cubicBezTo>
                    <a:pt x="-8192" y="93852"/>
                    <a:pt x="11493" y="5334"/>
                    <a:pt x="59118" y="0"/>
                  </a:cubicBezTo>
                  <a:cubicBezTo>
                    <a:pt x="88963" y="7239"/>
                    <a:pt x="51371" y="39878"/>
                    <a:pt x="48196" y="55625"/>
                  </a:cubicBezTo>
                  <a:cubicBezTo>
                    <a:pt x="37655" y="74929"/>
                    <a:pt x="61277" y="66928"/>
                    <a:pt x="73088" y="68579"/>
                  </a:cubicBezTo>
                  <a:close/>
                </a:path>
              </a:pathLst>
            </a:custGeom>
            <a:solidFill>
              <a:srgbClr val="0081CC">
                <a:alpha val="31765"/>
              </a:srgbClr>
            </a:solidFill>
          </p:spPr>
        </p:sp>
        <p:sp>
          <p:nvSpPr>
            <p:cNvPr name="Freeform 37" id="37"/>
            <p:cNvSpPr/>
            <p:nvPr/>
          </p:nvSpPr>
          <p:spPr>
            <a:xfrm flipH="false" flipV="false" rot="0">
              <a:off x="809926" y="655481"/>
              <a:ext cx="76293" cy="147923"/>
            </a:xfrm>
            <a:custGeom>
              <a:avLst/>
              <a:gdLst/>
              <a:ahLst/>
              <a:cxnLst/>
              <a:rect r="r" b="b" t="t" l="l"/>
              <a:pathLst>
                <a:path h="147923" w="76293">
                  <a:moveTo>
                    <a:pt x="2871" y="76798"/>
                  </a:moveTo>
                  <a:cubicBezTo>
                    <a:pt x="-5257" y="25363"/>
                    <a:pt x="712" y="-10451"/>
                    <a:pt x="62688" y="2757"/>
                  </a:cubicBezTo>
                  <a:cubicBezTo>
                    <a:pt x="74753" y="6059"/>
                    <a:pt x="76023" y="7202"/>
                    <a:pt x="76023" y="20029"/>
                  </a:cubicBezTo>
                  <a:cubicBezTo>
                    <a:pt x="76912" y="54954"/>
                    <a:pt x="76785" y="92292"/>
                    <a:pt x="56084" y="122136"/>
                  </a:cubicBezTo>
                  <a:cubicBezTo>
                    <a:pt x="45670" y="135471"/>
                    <a:pt x="30303" y="149441"/>
                    <a:pt x="12269" y="147790"/>
                  </a:cubicBezTo>
                  <a:cubicBezTo>
                    <a:pt x="6808" y="147409"/>
                    <a:pt x="77" y="140805"/>
                    <a:pt x="4014" y="135471"/>
                  </a:cubicBezTo>
                  <a:cubicBezTo>
                    <a:pt x="8332" y="126581"/>
                    <a:pt x="47067" y="83021"/>
                    <a:pt x="30303" y="79465"/>
                  </a:cubicBezTo>
                  <a:cubicBezTo>
                    <a:pt x="21286" y="78322"/>
                    <a:pt x="11126" y="81624"/>
                    <a:pt x="2998" y="76798"/>
                  </a:cubicBezTo>
                  <a:close/>
                </a:path>
              </a:pathLst>
            </a:custGeom>
            <a:solidFill>
              <a:srgbClr val="0081CC">
                <a:alpha val="31765"/>
              </a:srgbClr>
            </a:solidFill>
          </p:spPr>
        </p:sp>
        <p:sp>
          <p:nvSpPr>
            <p:cNvPr name="Freeform 38" id="38"/>
            <p:cNvSpPr/>
            <p:nvPr/>
          </p:nvSpPr>
          <p:spPr>
            <a:xfrm flipH="false" flipV="false" rot="0">
              <a:off x="130342" y="63627"/>
              <a:ext cx="77519" cy="145009"/>
            </a:xfrm>
            <a:custGeom>
              <a:avLst/>
              <a:gdLst/>
              <a:ahLst/>
              <a:cxnLst/>
              <a:rect r="r" b="b" t="t" l="l"/>
              <a:pathLst>
                <a:path h="145009" w="77519">
                  <a:moveTo>
                    <a:pt x="73746" y="68706"/>
                  </a:moveTo>
                  <a:cubicBezTo>
                    <a:pt x="77683" y="94487"/>
                    <a:pt x="86446" y="142874"/>
                    <a:pt x="48854" y="144525"/>
                  </a:cubicBezTo>
                  <a:cubicBezTo>
                    <a:pt x="30566" y="145287"/>
                    <a:pt x="2373" y="148081"/>
                    <a:pt x="468" y="122808"/>
                  </a:cubicBezTo>
                  <a:cubicBezTo>
                    <a:pt x="-2961" y="78612"/>
                    <a:pt x="12025" y="13335"/>
                    <a:pt x="60030" y="0"/>
                  </a:cubicBezTo>
                  <a:cubicBezTo>
                    <a:pt x="88224" y="7239"/>
                    <a:pt x="54823" y="38354"/>
                    <a:pt x="49870" y="53212"/>
                  </a:cubicBezTo>
                  <a:cubicBezTo>
                    <a:pt x="36789" y="73913"/>
                    <a:pt x="61300" y="67944"/>
                    <a:pt x="73746" y="68833"/>
                  </a:cubicBezTo>
                  <a:close/>
                </a:path>
              </a:pathLst>
            </a:custGeom>
            <a:solidFill>
              <a:srgbClr val="0081CC">
                <a:alpha val="31765"/>
              </a:srgbClr>
            </a:solidFill>
          </p:spPr>
        </p:sp>
        <p:sp>
          <p:nvSpPr>
            <p:cNvPr name="Freeform 39" id="39"/>
            <p:cNvSpPr/>
            <p:nvPr/>
          </p:nvSpPr>
          <p:spPr>
            <a:xfrm flipH="false" flipV="false" rot="0">
              <a:off x="905695" y="656429"/>
              <a:ext cx="74183" cy="146695"/>
            </a:xfrm>
            <a:custGeom>
              <a:avLst/>
              <a:gdLst/>
              <a:ahLst/>
              <a:cxnLst/>
              <a:rect r="r" b="b" t="t" l="l"/>
              <a:pathLst>
                <a:path h="146695" w="74183">
                  <a:moveTo>
                    <a:pt x="2733" y="71278"/>
                  </a:moveTo>
                  <a:cubicBezTo>
                    <a:pt x="4257" y="50196"/>
                    <a:pt x="-10856" y="10699"/>
                    <a:pt x="17084" y="2698"/>
                  </a:cubicBezTo>
                  <a:cubicBezTo>
                    <a:pt x="72202" y="-6700"/>
                    <a:pt x="75250" y="7651"/>
                    <a:pt x="73980" y="58451"/>
                  </a:cubicBezTo>
                  <a:cubicBezTo>
                    <a:pt x="69154" y="94137"/>
                    <a:pt x="56962" y="139222"/>
                    <a:pt x="15814" y="146588"/>
                  </a:cubicBezTo>
                  <a:cubicBezTo>
                    <a:pt x="12512" y="146969"/>
                    <a:pt x="9591" y="146334"/>
                    <a:pt x="6797" y="144556"/>
                  </a:cubicBezTo>
                  <a:cubicBezTo>
                    <a:pt x="4003" y="142778"/>
                    <a:pt x="2225" y="140365"/>
                    <a:pt x="1209" y="137190"/>
                  </a:cubicBezTo>
                  <a:cubicBezTo>
                    <a:pt x="574" y="134396"/>
                    <a:pt x="1336" y="132237"/>
                    <a:pt x="3622" y="130586"/>
                  </a:cubicBezTo>
                  <a:cubicBezTo>
                    <a:pt x="10226" y="124871"/>
                    <a:pt x="42484" y="82073"/>
                    <a:pt x="28514" y="78898"/>
                  </a:cubicBezTo>
                  <a:cubicBezTo>
                    <a:pt x="20259" y="77755"/>
                    <a:pt x="5654" y="82073"/>
                    <a:pt x="2860" y="71278"/>
                  </a:cubicBezTo>
                  <a:close/>
                </a:path>
              </a:pathLst>
            </a:custGeom>
            <a:solidFill>
              <a:srgbClr val="0081CC">
                <a:alpha val="31765"/>
              </a:srgbClr>
            </a:solidFill>
          </p:spPr>
        </p:sp>
        <p:sp>
          <p:nvSpPr>
            <p:cNvPr name="Freeform 40" id="40"/>
            <p:cNvSpPr/>
            <p:nvPr/>
          </p:nvSpPr>
          <p:spPr>
            <a:xfrm flipH="false" flipV="false" rot="0">
              <a:off x="969515" y="107061"/>
              <a:ext cx="2667" cy="2286"/>
            </a:xfrm>
            <a:custGeom>
              <a:avLst/>
              <a:gdLst/>
              <a:ahLst/>
              <a:cxnLst/>
              <a:rect r="r" b="b" t="t" l="l"/>
              <a:pathLst>
                <a:path h="2286" w="2667">
                  <a:moveTo>
                    <a:pt x="0" y="0"/>
                  </a:moveTo>
                  <a:lnTo>
                    <a:pt x="2667" y="2285"/>
                  </a:lnTo>
                  <a:lnTo>
                    <a:pt x="0" y="0"/>
                  </a:lnTo>
                  <a:close/>
                </a:path>
              </a:pathLst>
            </a:custGeom>
            <a:solidFill>
              <a:srgbClr val="8AC9FE">
                <a:alpha val="31765"/>
              </a:srgbClr>
            </a:solidFill>
          </p:spPr>
        </p:sp>
        <p:sp>
          <p:nvSpPr>
            <p:cNvPr name="Freeform 41" id="41"/>
            <p:cNvSpPr/>
            <p:nvPr/>
          </p:nvSpPr>
          <p:spPr>
            <a:xfrm flipH="false" flipV="false" rot="0">
              <a:off x="974595" y="109727"/>
              <a:ext cx="2540" cy="2286"/>
            </a:xfrm>
            <a:custGeom>
              <a:avLst/>
              <a:gdLst/>
              <a:ahLst/>
              <a:cxnLst/>
              <a:rect r="r" b="b" t="t" l="l"/>
              <a:pathLst>
                <a:path h="2286" w="2540">
                  <a:moveTo>
                    <a:pt x="0" y="0"/>
                  </a:moveTo>
                  <a:lnTo>
                    <a:pt x="2540" y="2286"/>
                  </a:lnTo>
                  <a:lnTo>
                    <a:pt x="0" y="0"/>
                  </a:lnTo>
                  <a:close/>
                </a:path>
              </a:pathLst>
            </a:custGeom>
            <a:solidFill>
              <a:srgbClr val="8AC9FE">
                <a:alpha val="31765"/>
              </a:srgbClr>
            </a:solidFill>
          </p:spPr>
        </p:sp>
        <p:sp>
          <p:nvSpPr>
            <p:cNvPr name="Freeform 42" id="42"/>
            <p:cNvSpPr/>
            <p:nvPr/>
          </p:nvSpPr>
          <p:spPr>
            <a:xfrm flipH="false" flipV="false" rot="0">
              <a:off x="90424" y="684400"/>
              <a:ext cx="2286" cy="2540"/>
            </a:xfrm>
            <a:custGeom>
              <a:avLst/>
              <a:gdLst/>
              <a:ahLst/>
              <a:cxnLst/>
              <a:rect r="r" b="b" t="t" l="l"/>
              <a:pathLst>
                <a:path h="2540" w="2286">
                  <a:moveTo>
                    <a:pt x="2286" y="2540"/>
                  </a:moveTo>
                  <a:lnTo>
                    <a:pt x="0" y="0"/>
                  </a:lnTo>
                  <a:lnTo>
                    <a:pt x="2286" y="2540"/>
                  </a:lnTo>
                  <a:close/>
                </a:path>
              </a:pathLst>
            </a:custGeom>
            <a:solidFill>
              <a:srgbClr val="8AC9FE">
                <a:alpha val="31765"/>
              </a:srgbClr>
            </a:solidFill>
          </p:spPr>
        </p:sp>
      </p:grpSp>
      <p:grpSp>
        <p:nvGrpSpPr>
          <p:cNvPr name="Group 43" id="43"/>
          <p:cNvGrpSpPr/>
          <p:nvPr/>
        </p:nvGrpSpPr>
        <p:grpSpPr>
          <a:xfrm rot="0">
            <a:off x="124587" y="5810679"/>
            <a:ext cx="5121897" cy="1629470"/>
            <a:chOff x="0" y="0"/>
            <a:chExt cx="6829196" cy="2172627"/>
          </a:xfrm>
        </p:grpSpPr>
        <p:sp>
          <p:nvSpPr>
            <p:cNvPr name="Freeform 44" id="44"/>
            <p:cNvSpPr/>
            <p:nvPr/>
          </p:nvSpPr>
          <p:spPr>
            <a:xfrm flipH="false" flipV="false" rot="0">
              <a:off x="-464" y="-254"/>
              <a:ext cx="6829254" cy="2172589"/>
            </a:xfrm>
            <a:custGeom>
              <a:avLst/>
              <a:gdLst/>
              <a:ahLst/>
              <a:cxnLst/>
              <a:rect r="r" b="b" t="t" l="l"/>
              <a:pathLst>
                <a:path h="2172589" w="6829254">
                  <a:moveTo>
                    <a:pt x="6596463" y="254"/>
                  </a:moveTo>
                  <a:cubicBezTo>
                    <a:pt x="6508071" y="254"/>
                    <a:pt x="6384500" y="17780"/>
                    <a:pt x="6211399" y="17780"/>
                  </a:cubicBezTo>
                  <a:cubicBezTo>
                    <a:pt x="6164536" y="17780"/>
                    <a:pt x="6113863" y="16510"/>
                    <a:pt x="6059380" y="13208"/>
                  </a:cubicBezTo>
                  <a:cubicBezTo>
                    <a:pt x="5943810" y="65659"/>
                    <a:pt x="5789378" y="77216"/>
                    <a:pt x="5659584" y="77216"/>
                  </a:cubicBezTo>
                  <a:cubicBezTo>
                    <a:pt x="5571192" y="77216"/>
                    <a:pt x="5494230" y="71882"/>
                    <a:pt x="5448764" y="70358"/>
                  </a:cubicBezTo>
                  <a:cubicBezTo>
                    <a:pt x="5206067" y="176022"/>
                    <a:pt x="4932128" y="187706"/>
                    <a:pt x="4753820" y="204978"/>
                  </a:cubicBezTo>
                  <a:cubicBezTo>
                    <a:pt x="4751153" y="203581"/>
                    <a:pt x="4746962" y="202946"/>
                    <a:pt x="4741501" y="202946"/>
                  </a:cubicBezTo>
                  <a:cubicBezTo>
                    <a:pt x="4712545" y="202946"/>
                    <a:pt x="4649045" y="219202"/>
                    <a:pt x="4606500" y="219202"/>
                  </a:cubicBezTo>
                  <a:cubicBezTo>
                    <a:pt x="4591260" y="219202"/>
                    <a:pt x="4578687" y="217170"/>
                    <a:pt x="4571321" y="211455"/>
                  </a:cubicBezTo>
                  <a:cubicBezTo>
                    <a:pt x="4533856" y="229362"/>
                    <a:pt x="4505535" y="233172"/>
                    <a:pt x="4480135" y="233172"/>
                  </a:cubicBezTo>
                  <a:cubicBezTo>
                    <a:pt x="4461847" y="233172"/>
                    <a:pt x="4445210" y="231267"/>
                    <a:pt x="4427811" y="231267"/>
                  </a:cubicBezTo>
                  <a:cubicBezTo>
                    <a:pt x="4412444" y="231267"/>
                    <a:pt x="4396569" y="232791"/>
                    <a:pt x="4378535" y="238379"/>
                  </a:cubicBezTo>
                  <a:cubicBezTo>
                    <a:pt x="4351484" y="250825"/>
                    <a:pt x="4311606" y="254889"/>
                    <a:pt x="4273252" y="254889"/>
                  </a:cubicBezTo>
                  <a:cubicBezTo>
                    <a:pt x="4221690" y="254889"/>
                    <a:pt x="4172922" y="247523"/>
                    <a:pt x="4162000" y="243205"/>
                  </a:cubicBezTo>
                  <a:cubicBezTo>
                    <a:pt x="3934035" y="299339"/>
                    <a:pt x="3680797" y="352933"/>
                    <a:pt x="3434798" y="367030"/>
                  </a:cubicBezTo>
                  <a:cubicBezTo>
                    <a:pt x="3221438" y="502031"/>
                    <a:pt x="2966803" y="469138"/>
                    <a:pt x="2758142" y="512318"/>
                  </a:cubicBezTo>
                  <a:cubicBezTo>
                    <a:pt x="2581739" y="553720"/>
                    <a:pt x="2385016" y="591312"/>
                    <a:pt x="2237823" y="591312"/>
                  </a:cubicBezTo>
                  <a:cubicBezTo>
                    <a:pt x="2203787" y="591312"/>
                    <a:pt x="2172545" y="589280"/>
                    <a:pt x="2144605" y="584835"/>
                  </a:cubicBezTo>
                  <a:cubicBezTo>
                    <a:pt x="1849076" y="718439"/>
                    <a:pt x="1663529" y="711327"/>
                    <a:pt x="1442549" y="740156"/>
                  </a:cubicBezTo>
                  <a:cubicBezTo>
                    <a:pt x="1445216" y="742188"/>
                    <a:pt x="1424134" y="742569"/>
                    <a:pt x="1406100" y="742569"/>
                  </a:cubicBezTo>
                  <a:cubicBezTo>
                    <a:pt x="1395559" y="742569"/>
                    <a:pt x="1386034" y="742442"/>
                    <a:pt x="1382732" y="742442"/>
                  </a:cubicBezTo>
                  <a:cubicBezTo>
                    <a:pt x="1380954" y="742442"/>
                    <a:pt x="1381081" y="742442"/>
                    <a:pt x="1383748" y="742569"/>
                  </a:cubicBezTo>
                  <a:cubicBezTo>
                    <a:pt x="1379811" y="742442"/>
                    <a:pt x="1375874" y="742442"/>
                    <a:pt x="1371810" y="742442"/>
                  </a:cubicBezTo>
                  <a:cubicBezTo>
                    <a:pt x="1179786" y="742442"/>
                    <a:pt x="964394" y="877189"/>
                    <a:pt x="853015" y="887857"/>
                  </a:cubicBezTo>
                  <a:cubicBezTo>
                    <a:pt x="847808" y="892048"/>
                    <a:pt x="842728" y="895223"/>
                    <a:pt x="841204" y="895223"/>
                  </a:cubicBezTo>
                  <a:cubicBezTo>
                    <a:pt x="840950" y="895223"/>
                    <a:pt x="840823" y="895096"/>
                    <a:pt x="840696" y="894969"/>
                  </a:cubicBezTo>
                  <a:cubicBezTo>
                    <a:pt x="844125" y="892429"/>
                    <a:pt x="841331" y="890651"/>
                    <a:pt x="836886" y="890651"/>
                  </a:cubicBezTo>
                  <a:cubicBezTo>
                    <a:pt x="830790" y="890651"/>
                    <a:pt x="821519" y="894207"/>
                    <a:pt x="821392" y="904240"/>
                  </a:cubicBezTo>
                  <a:cubicBezTo>
                    <a:pt x="797389" y="892048"/>
                    <a:pt x="772751" y="887730"/>
                    <a:pt x="747859" y="887730"/>
                  </a:cubicBezTo>
                  <a:cubicBezTo>
                    <a:pt x="686137" y="887730"/>
                    <a:pt x="622510" y="914400"/>
                    <a:pt x="560661" y="914400"/>
                  </a:cubicBezTo>
                  <a:cubicBezTo>
                    <a:pt x="546056" y="914400"/>
                    <a:pt x="531578" y="912876"/>
                    <a:pt x="517100" y="909193"/>
                  </a:cubicBezTo>
                  <a:cubicBezTo>
                    <a:pt x="509353" y="910463"/>
                    <a:pt x="500971" y="910971"/>
                    <a:pt x="492208" y="910971"/>
                  </a:cubicBezTo>
                  <a:cubicBezTo>
                    <a:pt x="394291" y="910971"/>
                    <a:pt x="232239" y="842518"/>
                    <a:pt x="116034" y="842518"/>
                  </a:cubicBezTo>
                  <a:cubicBezTo>
                    <a:pt x="76029" y="842518"/>
                    <a:pt x="41485" y="850646"/>
                    <a:pt x="16974" y="872490"/>
                  </a:cubicBezTo>
                  <a:cubicBezTo>
                    <a:pt x="35389" y="1249045"/>
                    <a:pt x="-49066" y="1887601"/>
                    <a:pt x="46438" y="2164207"/>
                  </a:cubicBezTo>
                  <a:cubicBezTo>
                    <a:pt x="757892" y="2168017"/>
                    <a:pt x="1446359" y="2169033"/>
                    <a:pt x="2127714" y="2169033"/>
                  </a:cubicBezTo>
                  <a:cubicBezTo>
                    <a:pt x="2945467" y="2169033"/>
                    <a:pt x="3752933" y="2167509"/>
                    <a:pt x="4577544" y="2167509"/>
                  </a:cubicBezTo>
                  <a:cubicBezTo>
                    <a:pt x="5214068" y="2167509"/>
                    <a:pt x="5860752" y="2168398"/>
                    <a:pt x="6530296" y="2171446"/>
                  </a:cubicBezTo>
                  <a:cubicBezTo>
                    <a:pt x="6572206" y="2172081"/>
                    <a:pt x="6608274" y="2172589"/>
                    <a:pt x="6639135" y="2172589"/>
                  </a:cubicBezTo>
                  <a:cubicBezTo>
                    <a:pt x="6886023" y="2172589"/>
                    <a:pt x="6805378" y="2139950"/>
                    <a:pt x="6829254" y="1879600"/>
                  </a:cubicBezTo>
                  <a:cubicBezTo>
                    <a:pt x="6793694" y="194437"/>
                    <a:pt x="6890595" y="0"/>
                    <a:pt x="6596082" y="0"/>
                  </a:cubicBezTo>
                  <a:close/>
                </a:path>
              </a:pathLst>
            </a:custGeom>
            <a:blipFill>
              <a:blip r:embed="rId8">
                <a:alphaModFix amt="31999"/>
              </a:blip>
              <a:stretch>
                <a:fillRect l="-193" t="-32838" r="705" b="-32744"/>
              </a:stretch>
            </a:blipFill>
          </p:spPr>
        </p:sp>
      </p:grpSp>
      <p:grpSp>
        <p:nvGrpSpPr>
          <p:cNvPr name="Group 45" id="45"/>
          <p:cNvGrpSpPr/>
          <p:nvPr/>
        </p:nvGrpSpPr>
        <p:grpSpPr>
          <a:xfrm rot="0">
            <a:off x="114224" y="4941132"/>
            <a:ext cx="1102443" cy="1304058"/>
            <a:chOff x="0" y="0"/>
            <a:chExt cx="1469923" cy="1738744"/>
          </a:xfrm>
        </p:grpSpPr>
        <p:sp>
          <p:nvSpPr>
            <p:cNvPr name="Freeform 46" id="46"/>
            <p:cNvSpPr/>
            <p:nvPr/>
          </p:nvSpPr>
          <p:spPr>
            <a:xfrm flipH="false" flipV="false" rot="0">
              <a:off x="0" y="0"/>
              <a:ext cx="1469898" cy="1738757"/>
            </a:xfrm>
            <a:custGeom>
              <a:avLst/>
              <a:gdLst/>
              <a:ahLst/>
              <a:cxnLst/>
              <a:rect r="r" b="b" t="t" l="l"/>
              <a:pathLst>
                <a:path h="1738757" w="1469898">
                  <a:moveTo>
                    <a:pt x="0" y="0"/>
                  </a:moveTo>
                  <a:lnTo>
                    <a:pt x="1469898" y="0"/>
                  </a:lnTo>
                  <a:lnTo>
                    <a:pt x="1469898" y="1738757"/>
                  </a:lnTo>
                  <a:lnTo>
                    <a:pt x="0" y="1738757"/>
                  </a:lnTo>
                  <a:lnTo>
                    <a:pt x="0" y="0"/>
                  </a:lnTo>
                  <a:close/>
                </a:path>
              </a:pathLst>
            </a:custGeom>
            <a:blipFill>
              <a:blip r:embed="rId9"/>
              <a:stretch>
                <a:fillRect l="-157" t="0" r="0" b="-2189"/>
              </a:stretch>
            </a:blipFill>
          </p:spPr>
        </p:sp>
      </p:grpSp>
      <p:grpSp>
        <p:nvGrpSpPr>
          <p:cNvPr name="Group 47" id="47"/>
          <p:cNvGrpSpPr/>
          <p:nvPr/>
        </p:nvGrpSpPr>
        <p:grpSpPr>
          <a:xfrm rot="0">
            <a:off x="326136" y="176784"/>
            <a:ext cx="3910584" cy="542544"/>
            <a:chOff x="0" y="0"/>
            <a:chExt cx="5214112" cy="723392"/>
          </a:xfrm>
        </p:grpSpPr>
        <p:sp>
          <p:nvSpPr>
            <p:cNvPr name="Freeform 48" id="48"/>
            <p:cNvSpPr/>
            <p:nvPr/>
          </p:nvSpPr>
          <p:spPr>
            <a:xfrm flipH="false" flipV="false" rot="0">
              <a:off x="0" y="0"/>
              <a:ext cx="5214112" cy="723392"/>
            </a:xfrm>
            <a:custGeom>
              <a:avLst/>
              <a:gdLst/>
              <a:ahLst/>
              <a:cxnLst/>
              <a:rect r="r" b="b" t="t" l="l"/>
              <a:pathLst>
                <a:path h="723392" w="5214112">
                  <a:moveTo>
                    <a:pt x="0" y="0"/>
                  </a:moveTo>
                  <a:lnTo>
                    <a:pt x="5214112" y="0"/>
                  </a:lnTo>
                  <a:lnTo>
                    <a:pt x="5214112" y="723392"/>
                  </a:lnTo>
                  <a:lnTo>
                    <a:pt x="0" y="723392"/>
                  </a:lnTo>
                  <a:lnTo>
                    <a:pt x="0" y="0"/>
                  </a:lnTo>
                  <a:close/>
                </a:path>
              </a:pathLst>
            </a:custGeom>
            <a:blipFill>
              <a:blip r:embed="rId10"/>
              <a:stretch>
                <a:fillRect l="0" t="0" r="0" b="0"/>
              </a:stretch>
            </a:blipFill>
          </p:spPr>
        </p:sp>
      </p:grpSp>
      <p:grpSp>
        <p:nvGrpSpPr>
          <p:cNvPr name="Group 49" id="49"/>
          <p:cNvGrpSpPr/>
          <p:nvPr/>
        </p:nvGrpSpPr>
        <p:grpSpPr>
          <a:xfrm rot="0">
            <a:off x="178832" y="755085"/>
            <a:ext cx="998049" cy="742302"/>
            <a:chOff x="0" y="0"/>
            <a:chExt cx="998055" cy="742302"/>
          </a:xfrm>
        </p:grpSpPr>
        <p:sp>
          <p:nvSpPr>
            <p:cNvPr name="Freeform 50" id="50"/>
            <p:cNvSpPr/>
            <p:nvPr/>
          </p:nvSpPr>
          <p:spPr>
            <a:xfrm flipH="false" flipV="false" rot="0">
              <a:off x="0" y="0"/>
              <a:ext cx="998095" cy="742316"/>
            </a:xfrm>
            <a:custGeom>
              <a:avLst/>
              <a:gdLst/>
              <a:ahLst/>
              <a:cxnLst/>
              <a:rect r="r" b="b" t="t" l="l"/>
              <a:pathLst>
                <a:path h="742316" w="998095">
                  <a:moveTo>
                    <a:pt x="0" y="742316"/>
                  </a:moveTo>
                  <a:lnTo>
                    <a:pt x="998095" y="742316"/>
                  </a:lnTo>
                  <a:lnTo>
                    <a:pt x="998095" y="0"/>
                  </a:lnTo>
                  <a:lnTo>
                    <a:pt x="0" y="0"/>
                  </a:lnTo>
                  <a:close/>
                </a:path>
              </a:pathLst>
            </a:custGeom>
            <a:solidFill>
              <a:srgbClr val="000000">
                <a:alpha val="0"/>
              </a:srgbClr>
            </a:solidFill>
          </p:spPr>
        </p:sp>
      </p:grpSp>
      <p:grpSp>
        <p:nvGrpSpPr>
          <p:cNvPr name="Group 51" id="51"/>
          <p:cNvGrpSpPr/>
          <p:nvPr/>
        </p:nvGrpSpPr>
        <p:grpSpPr>
          <a:xfrm rot="0">
            <a:off x="155686" y="2405120"/>
            <a:ext cx="2494864" cy="2042236"/>
            <a:chOff x="0" y="0"/>
            <a:chExt cx="2494864" cy="2042236"/>
          </a:xfrm>
        </p:grpSpPr>
        <p:sp>
          <p:nvSpPr>
            <p:cNvPr name="Freeform 52" id="52"/>
            <p:cNvSpPr/>
            <p:nvPr/>
          </p:nvSpPr>
          <p:spPr>
            <a:xfrm flipH="false" flipV="false" rot="0">
              <a:off x="1186054" y="63500"/>
              <a:ext cx="1245236" cy="1255648"/>
            </a:xfrm>
            <a:custGeom>
              <a:avLst/>
              <a:gdLst/>
              <a:ahLst/>
              <a:cxnLst/>
              <a:rect r="r" b="b" t="t" l="l"/>
              <a:pathLst>
                <a:path h="1255648" w="1245236">
                  <a:moveTo>
                    <a:pt x="0" y="1255648"/>
                  </a:moveTo>
                  <a:lnTo>
                    <a:pt x="1245237" y="1255648"/>
                  </a:lnTo>
                  <a:lnTo>
                    <a:pt x="1245237" y="0"/>
                  </a:lnTo>
                  <a:lnTo>
                    <a:pt x="0" y="0"/>
                  </a:lnTo>
                  <a:close/>
                </a:path>
              </a:pathLst>
            </a:custGeom>
            <a:solidFill>
              <a:srgbClr val="000000">
                <a:alpha val="0"/>
              </a:srgbClr>
            </a:solidFill>
          </p:spPr>
        </p:sp>
        <p:sp>
          <p:nvSpPr>
            <p:cNvPr name="Freeform 53" id="53"/>
            <p:cNvSpPr/>
            <p:nvPr/>
          </p:nvSpPr>
          <p:spPr>
            <a:xfrm flipH="false" flipV="false" rot="0">
              <a:off x="63500" y="1236471"/>
              <a:ext cx="998094" cy="742314"/>
            </a:xfrm>
            <a:custGeom>
              <a:avLst/>
              <a:gdLst/>
              <a:ahLst/>
              <a:cxnLst/>
              <a:rect r="r" b="b" t="t" l="l"/>
              <a:pathLst>
                <a:path h="742314" w="998094">
                  <a:moveTo>
                    <a:pt x="0" y="742314"/>
                  </a:moveTo>
                  <a:lnTo>
                    <a:pt x="998094" y="742314"/>
                  </a:lnTo>
                  <a:lnTo>
                    <a:pt x="998094" y="0"/>
                  </a:lnTo>
                  <a:lnTo>
                    <a:pt x="0" y="0"/>
                  </a:lnTo>
                  <a:close/>
                </a:path>
              </a:pathLst>
            </a:custGeom>
            <a:solidFill>
              <a:srgbClr val="000000">
                <a:alpha val="0"/>
              </a:srgbClr>
            </a:solidFill>
          </p:spPr>
        </p:sp>
      </p:grpSp>
      <p:grpSp>
        <p:nvGrpSpPr>
          <p:cNvPr name="Group 54" id="54"/>
          <p:cNvGrpSpPr/>
          <p:nvPr/>
        </p:nvGrpSpPr>
        <p:grpSpPr>
          <a:xfrm rot="0">
            <a:off x="4111142" y="4457614"/>
            <a:ext cx="998049" cy="742302"/>
            <a:chOff x="0" y="0"/>
            <a:chExt cx="998055" cy="742302"/>
          </a:xfrm>
        </p:grpSpPr>
        <p:sp>
          <p:nvSpPr>
            <p:cNvPr name="Freeform 55" id="55"/>
            <p:cNvSpPr/>
            <p:nvPr/>
          </p:nvSpPr>
          <p:spPr>
            <a:xfrm flipH="false" flipV="false" rot="0">
              <a:off x="0" y="0"/>
              <a:ext cx="998095" cy="742316"/>
            </a:xfrm>
            <a:custGeom>
              <a:avLst/>
              <a:gdLst/>
              <a:ahLst/>
              <a:cxnLst/>
              <a:rect r="r" b="b" t="t" l="l"/>
              <a:pathLst>
                <a:path h="742316" w="998095">
                  <a:moveTo>
                    <a:pt x="0" y="742316"/>
                  </a:moveTo>
                  <a:lnTo>
                    <a:pt x="998095" y="742316"/>
                  </a:lnTo>
                  <a:lnTo>
                    <a:pt x="998095" y="0"/>
                  </a:lnTo>
                  <a:lnTo>
                    <a:pt x="0" y="0"/>
                  </a:lnTo>
                  <a:close/>
                </a:path>
              </a:pathLst>
            </a:custGeom>
            <a:solidFill>
              <a:srgbClr val="000000">
                <a:alpha val="0"/>
              </a:srgbClr>
            </a:solidFill>
          </p:spPr>
        </p:sp>
      </p:grpSp>
      <p:grpSp>
        <p:nvGrpSpPr>
          <p:cNvPr name="Group 56" id="56"/>
          <p:cNvGrpSpPr/>
          <p:nvPr/>
        </p:nvGrpSpPr>
        <p:grpSpPr>
          <a:xfrm rot="0">
            <a:off x="4763005" y="6960232"/>
            <a:ext cx="515522" cy="581377"/>
            <a:chOff x="0" y="0"/>
            <a:chExt cx="515518" cy="581381"/>
          </a:xfrm>
        </p:grpSpPr>
        <p:sp>
          <p:nvSpPr>
            <p:cNvPr name="Freeform 57" id="57"/>
            <p:cNvSpPr/>
            <p:nvPr/>
          </p:nvSpPr>
          <p:spPr>
            <a:xfrm flipH="false" flipV="false" rot="0">
              <a:off x="63500" y="63501"/>
              <a:ext cx="380745" cy="443743"/>
            </a:xfrm>
            <a:custGeom>
              <a:avLst/>
              <a:gdLst/>
              <a:ahLst/>
              <a:cxnLst/>
              <a:rect r="r" b="b" t="t" l="l"/>
              <a:pathLst>
                <a:path h="443743" w="380745">
                  <a:moveTo>
                    <a:pt x="39116" y="0"/>
                  </a:moveTo>
                  <a:cubicBezTo>
                    <a:pt x="18034" y="0"/>
                    <a:pt x="0" y="17272"/>
                    <a:pt x="0" y="39116"/>
                  </a:cubicBezTo>
                  <a:lnTo>
                    <a:pt x="0" y="404626"/>
                  </a:lnTo>
                  <a:cubicBezTo>
                    <a:pt x="0" y="418723"/>
                    <a:pt x="6985" y="431296"/>
                    <a:pt x="19558" y="438281"/>
                  </a:cubicBezTo>
                  <a:cubicBezTo>
                    <a:pt x="25781" y="442218"/>
                    <a:pt x="32131" y="443742"/>
                    <a:pt x="39116" y="443742"/>
                  </a:cubicBezTo>
                  <a:cubicBezTo>
                    <a:pt x="45339" y="443742"/>
                    <a:pt x="52451" y="442218"/>
                    <a:pt x="57912" y="438281"/>
                  </a:cubicBezTo>
                  <a:lnTo>
                    <a:pt x="180847" y="368685"/>
                  </a:lnTo>
                  <a:cubicBezTo>
                    <a:pt x="184403" y="366780"/>
                    <a:pt x="188340" y="365764"/>
                    <a:pt x="192150" y="365764"/>
                  </a:cubicBezTo>
                  <a:cubicBezTo>
                    <a:pt x="195960" y="365764"/>
                    <a:pt x="200024" y="366780"/>
                    <a:pt x="203453" y="368685"/>
                  </a:cubicBezTo>
                  <a:lnTo>
                    <a:pt x="326389" y="438281"/>
                  </a:lnTo>
                  <a:cubicBezTo>
                    <a:pt x="332612" y="441837"/>
                    <a:pt x="339343" y="443615"/>
                    <a:pt x="345820" y="443615"/>
                  </a:cubicBezTo>
                  <a:cubicBezTo>
                    <a:pt x="352297" y="443615"/>
                    <a:pt x="358774" y="441837"/>
                    <a:pt x="364743" y="438281"/>
                  </a:cubicBezTo>
                  <a:cubicBezTo>
                    <a:pt x="371728" y="434090"/>
                    <a:pt x="377443" y="427867"/>
                    <a:pt x="380745" y="420628"/>
                  </a:cubicBezTo>
                  <a:lnTo>
                    <a:pt x="380745" y="21590"/>
                  </a:lnTo>
                  <a:cubicBezTo>
                    <a:pt x="374649" y="8636"/>
                    <a:pt x="361441" y="0"/>
                    <a:pt x="345947" y="0"/>
                  </a:cubicBezTo>
                  <a:close/>
                </a:path>
              </a:pathLst>
            </a:custGeom>
            <a:solidFill>
              <a:srgbClr val="0081CC"/>
            </a:solidFill>
          </p:spPr>
        </p:sp>
        <p:sp>
          <p:nvSpPr>
            <p:cNvPr name="Freeform 58" id="58"/>
            <p:cNvSpPr/>
            <p:nvPr/>
          </p:nvSpPr>
          <p:spPr>
            <a:xfrm flipH="false" flipV="false" rot="0">
              <a:off x="66675" y="69851"/>
              <a:ext cx="385317" cy="448061"/>
            </a:xfrm>
            <a:custGeom>
              <a:avLst/>
              <a:gdLst/>
              <a:ahLst/>
              <a:cxnLst/>
              <a:rect r="r" b="b" t="t" l="l"/>
              <a:pathLst>
                <a:path h="448061" w="385317">
                  <a:moveTo>
                    <a:pt x="0" y="448061"/>
                  </a:moveTo>
                  <a:lnTo>
                    <a:pt x="385317" y="448061"/>
                  </a:lnTo>
                  <a:lnTo>
                    <a:pt x="385317" y="0"/>
                  </a:lnTo>
                  <a:lnTo>
                    <a:pt x="0" y="0"/>
                  </a:lnTo>
                  <a:close/>
                </a:path>
              </a:pathLst>
            </a:custGeom>
            <a:solidFill>
              <a:srgbClr val="000000">
                <a:alpha val="0"/>
              </a:srgbClr>
            </a:solidFill>
          </p:spPr>
        </p:sp>
      </p:grpSp>
      <p:sp>
        <p:nvSpPr>
          <p:cNvPr name="TextBox 59" id="59"/>
          <p:cNvSpPr txBox="true"/>
          <p:nvPr/>
        </p:nvSpPr>
        <p:spPr>
          <a:xfrm rot="0">
            <a:off x="754494" y="4609833"/>
            <a:ext cx="3394948" cy="382667"/>
          </a:xfrm>
          <a:prstGeom prst="rect">
            <a:avLst/>
          </a:prstGeom>
        </p:spPr>
        <p:txBody>
          <a:bodyPr anchor="t" rtlCol="false" tIns="0" lIns="0" bIns="0" rIns="0">
            <a:spAutoFit/>
          </a:bodyPr>
          <a:lstStyle/>
          <a:p>
            <a:pPr algn="l">
              <a:lnSpc>
                <a:spcPts val="1499"/>
              </a:lnSpc>
            </a:pPr>
            <a:r>
              <a:rPr lang="en-US" sz="1199" spc="8">
                <a:solidFill>
                  <a:srgbClr val="000000"/>
                </a:solidFill>
                <a:latin typeface="Open Sans Hebrew Condensed"/>
                <a:ea typeface="Open Sans Hebrew Condensed"/>
                <a:cs typeface="Open Sans Hebrew Condensed"/>
                <a:sym typeface="Open Sans Hebrew Condensed"/>
              </a:rPr>
              <a:t>Des réductions, avec ou sans participation du C.G.O.S, sur une sélection de voyagistes pour l’agent et sa famille.</a:t>
            </a:r>
          </a:p>
        </p:txBody>
      </p:sp>
      <p:sp>
        <p:nvSpPr>
          <p:cNvPr name="TextBox 60" id="60"/>
          <p:cNvSpPr txBox="true"/>
          <p:nvPr/>
        </p:nvSpPr>
        <p:spPr>
          <a:xfrm rot="0">
            <a:off x="1216438" y="837448"/>
            <a:ext cx="3180312" cy="525437"/>
          </a:xfrm>
          <a:prstGeom prst="rect">
            <a:avLst/>
          </a:prstGeom>
        </p:spPr>
        <p:txBody>
          <a:bodyPr anchor="t" rtlCol="false" tIns="0" lIns="0" bIns="0" rIns="0">
            <a:spAutoFit/>
          </a:bodyPr>
          <a:lstStyle/>
          <a:p>
            <a:pPr algn="l">
              <a:lnSpc>
                <a:spcPts val="1349"/>
              </a:lnSpc>
            </a:pPr>
            <a:r>
              <a:rPr lang="en-US" sz="1199" spc="8">
                <a:solidFill>
                  <a:srgbClr val="000000"/>
                </a:solidFill>
                <a:latin typeface="Open Sans Hebrew Condensed"/>
                <a:ea typeface="Open Sans Hebrew Condensed"/>
                <a:cs typeface="Open Sans Hebrew Condensed"/>
                <a:sym typeface="Open Sans Hebrew Condensed"/>
              </a:rPr>
              <a:t>Une grande sélection de séjours et locations proposée aux agents, incluant une participation du C.G.O.S selon votre quotient familial.</a:t>
            </a:r>
          </a:p>
        </p:txBody>
      </p:sp>
      <p:sp>
        <p:nvSpPr>
          <p:cNvPr name="TextBox 61" id="61"/>
          <p:cNvSpPr txBox="true"/>
          <p:nvPr/>
        </p:nvSpPr>
        <p:spPr>
          <a:xfrm rot="0">
            <a:off x="1244232" y="3742030"/>
            <a:ext cx="3855044" cy="525437"/>
          </a:xfrm>
          <a:prstGeom prst="rect">
            <a:avLst/>
          </a:prstGeom>
        </p:spPr>
        <p:txBody>
          <a:bodyPr anchor="t" rtlCol="false" tIns="0" lIns="0" bIns="0" rIns="0">
            <a:spAutoFit/>
          </a:bodyPr>
          <a:lstStyle/>
          <a:p>
            <a:pPr algn="l">
              <a:lnSpc>
                <a:spcPts val="1349"/>
              </a:lnSpc>
            </a:pPr>
            <a:r>
              <a:rPr lang="en-US" sz="1199" spc="8">
                <a:solidFill>
                  <a:srgbClr val="000000"/>
                </a:solidFill>
                <a:latin typeface="Open Sans Hebrew Condensed"/>
                <a:ea typeface="Open Sans Hebrew Condensed"/>
                <a:cs typeface="Open Sans Hebrew Condensed"/>
                <a:sym typeface="Open Sans Hebrew Condensed"/>
              </a:rPr>
              <a:t>Une grande sélection de séjours et locations proposée aux agents incluant une participation du C.G.O.S selon votre quotient familial. Grâce à la CGT, les taux de participation ont été augmentés pour 2026.</a:t>
            </a:r>
          </a:p>
        </p:txBody>
      </p:sp>
      <p:sp>
        <p:nvSpPr>
          <p:cNvPr name="TextBox 62" id="62"/>
          <p:cNvSpPr txBox="true"/>
          <p:nvPr/>
        </p:nvSpPr>
        <p:spPr>
          <a:xfrm rot="0">
            <a:off x="1417091" y="1750000"/>
            <a:ext cx="3802456" cy="915714"/>
          </a:xfrm>
          <a:prstGeom prst="rect">
            <a:avLst/>
          </a:prstGeom>
        </p:spPr>
        <p:txBody>
          <a:bodyPr anchor="t" rtlCol="false" tIns="0" lIns="0" bIns="0" rIns="0">
            <a:spAutoFit/>
          </a:bodyPr>
          <a:lstStyle/>
          <a:p>
            <a:pPr algn="l">
              <a:lnSpc>
                <a:spcPts val="1423"/>
              </a:lnSpc>
            </a:pPr>
            <a:r>
              <a:rPr lang="en-US" sz="1199" spc="8">
                <a:solidFill>
                  <a:srgbClr val="000000"/>
                </a:solidFill>
                <a:latin typeface="Open Sans Hebrew Condensed"/>
                <a:ea typeface="Open Sans Hebrew Condensed"/>
                <a:cs typeface="Open Sans Hebrew Condensed"/>
                <a:sym typeface="Open Sans Hebrew Condensed"/>
              </a:rPr>
              <a:t>Sans les aides du CGOS, tant nationales que régionales, de nombreux et nombreuses hospitalier.e.s n’auraient pas les moyens de partir en vacances en famille. </a:t>
            </a:r>
            <a:r>
              <a:rPr lang="en-US" sz="1199" spc="8">
                <a:solidFill>
                  <a:srgbClr val="EB1922"/>
                </a:solidFill>
                <a:latin typeface="Open Sans Hebrew Condensed"/>
                <a:ea typeface="Open Sans Hebrew Condensed"/>
                <a:cs typeface="Open Sans Hebrew Condensed"/>
                <a:sym typeface="Open Sans Hebrew Condensed"/>
              </a:rPr>
              <a:t>La CGT continuera de démontrer la nécessité d’augmenter ce budget pour répondre aux besoins croissants de vacances des hospitalier.e.s.</a:t>
            </a:r>
          </a:p>
        </p:txBody>
      </p:sp>
      <p:sp>
        <p:nvSpPr>
          <p:cNvPr name="TextBox 63" id="63"/>
          <p:cNvSpPr txBox="true"/>
          <p:nvPr/>
        </p:nvSpPr>
        <p:spPr>
          <a:xfrm rot="0">
            <a:off x="2151221" y="2710396"/>
            <a:ext cx="2767613" cy="703031"/>
          </a:xfrm>
          <a:prstGeom prst="rect">
            <a:avLst/>
          </a:prstGeom>
        </p:spPr>
        <p:txBody>
          <a:bodyPr anchor="t" rtlCol="false" tIns="0" lIns="0" bIns="0" rIns="0">
            <a:spAutoFit/>
          </a:bodyPr>
          <a:lstStyle/>
          <a:p>
            <a:pPr algn="ctr">
              <a:lnSpc>
                <a:spcPts val="2998"/>
              </a:lnSpc>
            </a:pPr>
            <a:r>
              <a:rPr lang="en-US" b="true" sz="1199" spc="46">
                <a:solidFill>
                  <a:srgbClr val="EB2030"/>
                </a:solidFill>
                <a:latin typeface="Open Sans Hebrew Condensed Bold"/>
                <a:ea typeface="Open Sans Hebrew Condensed Bold"/>
                <a:cs typeface="Open Sans Hebrew Condensed Bold"/>
                <a:sym typeface="Open Sans Hebrew Condensed Bold"/>
              </a:rPr>
              <a:t>Opération réussie pour 2026 : </a:t>
            </a:r>
          </a:p>
          <a:p>
            <a:pPr algn="ctr">
              <a:lnSpc>
                <a:spcPts val="599"/>
              </a:lnSpc>
            </a:pPr>
            <a:r>
              <a:rPr lang="en-US" b="true" sz="1199" spc="46">
                <a:solidFill>
                  <a:srgbClr val="EB2030"/>
                </a:solidFill>
                <a:latin typeface="Open Sans Hebrew Condensed Bold"/>
                <a:ea typeface="Open Sans Hebrew Condensed Bold"/>
                <a:cs typeface="Open Sans Hebrew Condensed Bold"/>
                <a:sym typeface="Open Sans Hebrew Condensed Bold"/>
              </a:rPr>
              <a:t>La CGT a obtenu un budget de 10 Millions</a:t>
            </a:r>
          </a:p>
          <a:p>
            <a:pPr algn="ctr">
              <a:lnSpc>
                <a:spcPts val="2248"/>
              </a:lnSpc>
            </a:pPr>
            <a:r>
              <a:rPr lang="en-US" b="true" sz="1199" spc="46">
                <a:solidFill>
                  <a:srgbClr val="EB2030"/>
                </a:solidFill>
                <a:latin typeface="Open Sans Hebrew Condensed Bold"/>
                <a:ea typeface="Open Sans Hebrew Condensed Bold"/>
                <a:cs typeface="Open Sans Hebrew Condensed Bold"/>
                <a:sym typeface="Open Sans Hebrew Condensed Bold"/>
              </a:rPr>
              <a:t>d’euros consacré aux vacances !!! </a:t>
            </a:r>
          </a:p>
        </p:txBody>
      </p:sp>
      <p:sp>
        <p:nvSpPr>
          <p:cNvPr name="TextBox 64" id="64"/>
          <p:cNvSpPr txBox="true"/>
          <p:nvPr/>
        </p:nvSpPr>
        <p:spPr>
          <a:xfrm rot="0">
            <a:off x="348396" y="129911"/>
            <a:ext cx="3832803" cy="617811"/>
          </a:xfrm>
          <a:prstGeom prst="rect">
            <a:avLst/>
          </a:prstGeom>
        </p:spPr>
        <p:txBody>
          <a:bodyPr anchor="t" rtlCol="false" tIns="0" lIns="0" bIns="0" rIns="0">
            <a:spAutoFit/>
          </a:bodyPr>
          <a:lstStyle/>
          <a:p>
            <a:pPr algn="l">
              <a:lnSpc>
                <a:spcPts val="4960"/>
              </a:lnSpc>
            </a:pPr>
            <a:r>
              <a:rPr lang="en-US" sz="3997">
                <a:solidFill>
                  <a:srgbClr val="E73332"/>
                </a:solidFill>
                <a:latin typeface="Handelson Two"/>
                <a:ea typeface="Handelson Two"/>
                <a:cs typeface="Handelson Two"/>
                <a:sym typeface="Handelson Two"/>
              </a:rPr>
              <a:t>OFFRES DE VACANCES</a:t>
            </a:r>
          </a:p>
        </p:txBody>
      </p:sp>
      <p:sp>
        <p:nvSpPr>
          <p:cNvPr name="TextBox 65" id="65"/>
          <p:cNvSpPr txBox="true"/>
          <p:nvPr/>
        </p:nvSpPr>
        <p:spPr>
          <a:xfrm rot="0">
            <a:off x="939822" y="629831"/>
            <a:ext cx="93174" cy="565433"/>
          </a:xfrm>
          <a:prstGeom prst="rect">
            <a:avLst/>
          </a:prstGeom>
        </p:spPr>
        <p:txBody>
          <a:bodyPr anchor="t" rtlCol="false" tIns="0" lIns="0" bIns="0" rIns="0">
            <a:spAutoFit/>
          </a:bodyPr>
          <a:lstStyle/>
          <a:p>
            <a:pPr algn="l">
              <a:lnSpc>
                <a:spcPts val="4910"/>
              </a:lnSpc>
            </a:pPr>
            <a:r>
              <a:rPr lang="en-US" sz="2397">
                <a:solidFill>
                  <a:srgbClr val="000000"/>
                </a:solidFill>
                <a:latin typeface="Gagalin"/>
                <a:ea typeface="Gagalin"/>
                <a:cs typeface="Gagalin"/>
                <a:sym typeface="Gagalin"/>
              </a:rPr>
              <a:t> </a:t>
            </a:r>
          </a:p>
        </p:txBody>
      </p:sp>
      <p:sp>
        <p:nvSpPr>
          <p:cNvPr name="TextBox 66" id="66"/>
          <p:cNvSpPr txBox="true"/>
          <p:nvPr/>
        </p:nvSpPr>
        <p:spPr>
          <a:xfrm rot="0">
            <a:off x="404241" y="915581"/>
            <a:ext cx="555603" cy="527161"/>
          </a:xfrm>
          <a:prstGeom prst="rect">
            <a:avLst/>
          </a:prstGeom>
        </p:spPr>
        <p:txBody>
          <a:bodyPr anchor="t" rtlCol="false" tIns="0" lIns="0" bIns="0" rIns="0">
            <a:spAutoFit/>
          </a:bodyPr>
          <a:lstStyle/>
          <a:p>
            <a:pPr algn="r">
              <a:lnSpc>
                <a:spcPts val="1949"/>
              </a:lnSpc>
            </a:pPr>
            <a:r>
              <a:rPr lang="en-US" sz="2397">
                <a:solidFill>
                  <a:srgbClr val="000000"/>
                </a:solidFill>
                <a:latin typeface="Gagalin"/>
                <a:ea typeface="Gagalin"/>
                <a:cs typeface="Gagalin"/>
                <a:sym typeface="Gagalin"/>
              </a:rPr>
              <a:t>PRIX MINI</a:t>
            </a:r>
          </a:p>
        </p:txBody>
      </p:sp>
      <p:sp>
        <p:nvSpPr>
          <p:cNvPr name="TextBox 67" id="67"/>
          <p:cNvSpPr txBox="true"/>
          <p:nvPr/>
        </p:nvSpPr>
        <p:spPr>
          <a:xfrm rot="87540">
            <a:off x="2337276" y="1320011"/>
            <a:ext cx="1581817" cy="341214"/>
          </a:xfrm>
          <a:prstGeom prst="rect">
            <a:avLst/>
          </a:prstGeom>
        </p:spPr>
        <p:txBody>
          <a:bodyPr anchor="t" rtlCol="false" tIns="0" lIns="0" bIns="0" rIns="0">
            <a:spAutoFit/>
          </a:bodyPr>
          <a:lstStyle/>
          <a:p>
            <a:pPr algn="ctr">
              <a:lnSpc>
                <a:spcPts val="1274"/>
              </a:lnSpc>
            </a:pPr>
            <a:r>
              <a:rPr lang="en-US" b="true" sz="1199" spc="46">
                <a:solidFill>
                  <a:srgbClr val="EB2030"/>
                </a:solidFill>
                <a:latin typeface="Open Sans Hebrew Condensed Bold"/>
                <a:ea typeface="Open Sans Hebrew Condensed Bold"/>
                <a:cs typeface="Open Sans Hebrew Condensed Bold"/>
                <a:sym typeface="Open Sans Hebrew Condensed Bold"/>
              </a:rPr>
              <a:t>Vacances sociales crées grâce à la CGT.</a:t>
            </a:r>
          </a:p>
        </p:txBody>
      </p:sp>
      <p:sp>
        <p:nvSpPr>
          <p:cNvPr name="TextBox 68" id="68"/>
          <p:cNvSpPr txBox="true"/>
          <p:nvPr/>
        </p:nvSpPr>
        <p:spPr>
          <a:xfrm rot="0">
            <a:off x="292189" y="3822106"/>
            <a:ext cx="896102" cy="477745"/>
          </a:xfrm>
          <a:prstGeom prst="rect">
            <a:avLst/>
          </a:prstGeom>
        </p:spPr>
        <p:txBody>
          <a:bodyPr anchor="t" rtlCol="false" tIns="0" lIns="0" bIns="0" rIns="0">
            <a:spAutoFit/>
          </a:bodyPr>
          <a:lstStyle/>
          <a:p>
            <a:pPr algn="ctr">
              <a:lnSpc>
                <a:spcPts val="1798"/>
              </a:lnSpc>
            </a:pPr>
            <a:r>
              <a:rPr lang="en-US" sz="2198">
                <a:solidFill>
                  <a:srgbClr val="000000"/>
                </a:solidFill>
                <a:latin typeface="Gagalin"/>
                <a:ea typeface="Gagalin"/>
                <a:cs typeface="Gagalin"/>
                <a:sym typeface="Gagalin"/>
              </a:rPr>
              <a:t>prix réduits</a:t>
            </a:r>
          </a:p>
        </p:txBody>
      </p:sp>
      <p:sp>
        <p:nvSpPr>
          <p:cNvPr name="TextBox 69" id="69"/>
          <p:cNvSpPr txBox="true"/>
          <p:nvPr/>
        </p:nvSpPr>
        <p:spPr>
          <a:xfrm rot="0">
            <a:off x="4153338" y="4644314"/>
            <a:ext cx="925430" cy="477745"/>
          </a:xfrm>
          <a:prstGeom prst="rect">
            <a:avLst/>
          </a:prstGeom>
        </p:spPr>
        <p:txBody>
          <a:bodyPr anchor="t" rtlCol="false" tIns="0" lIns="0" bIns="0" rIns="0">
            <a:spAutoFit/>
          </a:bodyPr>
          <a:lstStyle/>
          <a:p>
            <a:pPr algn="ctr">
              <a:lnSpc>
                <a:spcPts val="1798"/>
              </a:lnSpc>
            </a:pPr>
            <a:r>
              <a:rPr lang="en-US" sz="2198">
                <a:solidFill>
                  <a:srgbClr val="000000"/>
                </a:solidFill>
                <a:latin typeface="Gagalin"/>
                <a:ea typeface="Gagalin"/>
                <a:cs typeface="Gagalin"/>
                <a:sym typeface="Gagalin"/>
              </a:rPr>
              <a:t>libre évasion</a:t>
            </a:r>
          </a:p>
        </p:txBody>
      </p:sp>
      <p:sp>
        <p:nvSpPr>
          <p:cNvPr name="TextBox 70" id="70"/>
          <p:cNvSpPr txBox="true"/>
          <p:nvPr/>
        </p:nvSpPr>
        <p:spPr>
          <a:xfrm rot="0">
            <a:off x="209874" y="5425602"/>
            <a:ext cx="887882" cy="443513"/>
          </a:xfrm>
          <a:prstGeom prst="rect">
            <a:avLst/>
          </a:prstGeom>
        </p:spPr>
        <p:txBody>
          <a:bodyPr anchor="t" rtlCol="false" tIns="0" lIns="0" bIns="0" rIns="0">
            <a:spAutoFit/>
          </a:bodyPr>
          <a:lstStyle/>
          <a:p>
            <a:pPr algn="ctr">
              <a:lnSpc>
                <a:spcPts val="1649"/>
              </a:lnSpc>
            </a:pPr>
            <a:r>
              <a:rPr lang="en-US" sz="2098">
                <a:solidFill>
                  <a:srgbClr val="000000"/>
                </a:solidFill>
                <a:latin typeface="Gagalin"/>
                <a:ea typeface="Gagalin"/>
                <a:cs typeface="Gagalin"/>
                <a:sym typeface="Gagalin"/>
              </a:rPr>
              <a:t>coup de cœur</a:t>
            </a:r>
          </a:p>
        </p:txBody>
      </p:sp>
      <p:sp>
        <p:nvSpPr>
          <p:cNvPr name="TextBox 71" id="71"/>
          <p:cNvSpPr txBox="true"/>
          <p:nvPr/>
        </p:nvSpPr>
        <p:spPr>
          <a:xfrm rot="0">
            <a:off x="1275912" y="5173599"/>
            <a:ext cx="3693062" cy="959825"/>
          </a:xfrm>
          <a:prstGeom prst="rect">
            <a:avLst/>
          </a:prstGeom>
        </p:spPr>
        <p:txBody>
          <a:bodyPr anchor="t" rtlCol="false" tIns="0" lIns="0" bIns="0" rIns="0">
            <a:spAutoFit/>
          </a:bodyPr>
          <a:lstStyle/>
          <a:p>
            <a:pPr algn="l">
              <a:lnSpc>
                <a:spcPts val="1499"/>
              </a:lnSpc>
            </a:pPr>
            <a:r>
              <a:rPr lang="en-US" sz="1198" i="true" spc="8">
                <a:solidFill>
                  <a:srgbClr val="000000"/>
                </a:solidFill>
                <a:latin typeface="Open Sans Hebrew Condensed Italics"/>
                <a:ea typeface="Open Sans Hebrew Condensed Italics"/>
                <a:cs typeface="Open Sans Hebrew Condensed Italics"/>
                <a:sym typeface="Open Sans Hebrew Condensed Italics"/>
              </a:rPr>
              <a:t>(offres proposées par certaines régions) </a:t>
            </a:r>
            <a:r>
              <a:rPr lang="en-US" sz="1198" spc="8">
                <a:solidFill>
                  <a:srgbClr val="000000"/>
                </a:solidFill>
                <a:latin typeface="Open Sans Hebrew Condensed"/>
                <a:ea typeface="Open Sans Hebrew Condensed"/>
                <a:cs typeface="Open Sans Hebrew Condensed"/>
                <a:sym typeface="Open Sans Hebrew Condensed"/>
              </a:rPr>
              <a:t>Dépendant de la politique menée dans chaque région. Un choix de séjours est proposé. Ces Offres négociées comprennent une participation du C.G.O.S, qui fait l’objet de discussions dans les instances.</a:t>
            </a:r>
          </a:p>
        </p:txBody>
      </p:sp>
      <p:sp>
        <p:nvSpPr>
          <p:cNvPr name="TextBox 72" id="72"/>
          <p:cNvSpPr txBox="true"/>
          <p:nvPr/>
        </p:nvSpPr>
        <p:spPr>
          <a:xfrm rot="0">
            <a:off x="4904804" y="7025669"/>
            <a:ext cx="237592"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14</a:t>
            </a:r>
          </a:p>
        </p:txBody>
      </p:sp>
      <p:sp>
        <p:nvSpPr>
          <p:cNvPr name="TextBox 73" id="73"/>
          <p:cNvSpPr txBox="true"/>
          <p:nvPr/>
        </p:nvSpPr>
        <p:spPr>
          <a:xfrm rot="0">
            <a:off x="243973" y="6462655"/>
            <a:ext cx="4874371" cy="800090"/>
          </a:xfrm>
          <a:prstGeom prst="rect">
            <a:avLst/>
          </a:prstGeom>
        </p:spPr>
        <p:txBody>
          <a:bodyPr anchor="t" rtlCol="false" tIns="0" lIns="0" bIns="0" rIns="0">
            <a:spAutoFit/>
          </a:bodyPr>
          <a:lstStyle/>
          <a:p>
            <a:pPr algn="l">
              <a:lnSpc>
                <a:spcPts val="2098"/>
              </a:lnSpc>
            </a:pPr>
            <a:r>
              <a:rPr lang="en-US" b="true" sz="1453">
                <a:solidFill>
                  <a:srgbClr val="CB0010"/>
                </a:solidFill>
                <a:latin typeface="Open Sans Hebrew Condensed Bold"/>
                <a:ea typeface="Open Sans Hebrew Condensed Bold"/>
                <a:cs typeface="Open Sans Hebrew Condensed Bold"/>
                <a:sym typeface="Open Sans Hebrew Condensed Bold"/>
              </a:rPr>
              <a:t>La CGT continuera de se battre pour l’augmentation de cette enveloppe budgétaire et sa mise en place sur l’ensemble des régions car cette prestation est au cœur de nos valeurs.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320951" cy="7557849"/>
            <a:chOff x="0" y="0"/>
            <a:chExt cx="5320957" cy="7557846"/>
          </a:xfrm>
        </p:grpSpPr>
        <p:sp>
          <p:nvSpPr>
            <p:cNvPr name="Freeform 3" id="3"/>
            <p:cNvSpPr/>
            <p:nvPr/>
          </p:nvSpPr>
          <p:spPr>
            <a:xfrm flipH="false" flipV="false" rot="0">
              <a:off x="0" y="0"/>
              <a:ext cx="5320924" cy="7557897"/>
            </a:xfrm>
            <a:custGeom>
              <a:avLst/>
              <a:gdLst/>
              <a:ahLst/>
              <a:cxnLst/>
              <a:rect r="r" b="b" t="t" l="l"/>
              <a:pathLst>
                <a:path h="7557897" w="5320924">
                  <a:moveTo>
                    <a:pt x="0" y="0"/>
                  </a:moveTo>
                  <a:lnTo>
                    <a:pt x="0" y="7557897"/>
                  </a:lnTo>
                  <a:lnTo>
                    <a:pt x="5320924" y="7557897"/>
                  </a:lnTo>
                  <a:lnTo>
                    <a:pt x="5320924" y="0"/>
                  </a:lnTo>
                  <a:close/>
                </a:path>
              </a:pathLst>
            </a:custGeom>
            <a:solidFill>
              <a:srgbClr val="FFFFFF"/>
            </a:solidFill>
          </p:spPr>
        </p:sp>
      </p:grpSp>
      <p:grpSp>
        <p:nvGrpSpPr>
          <p:cNvPr name="Group 4" id="4"/>
          <p:cNvGrpSpPr/>
          <p:nvPr/>
        </p:nvGrpSpPr>
        <p:grpSpPr>
          <a:xfrm rot="0">
            <a:off x="0" y="114224"/>
            <a:ext cx="1075611" cy="913790"/>
            <a:chOff x="0" y="0"/>
            <a:chExt cx="1434148" cy="1218387"/>
          </a:xfrm>
        </p:grpSpPr>
        <p:sp>
          <p:nvSpPr>
            <p:cNvPr name="Freeform 5" id="5"/>
            <p:cNvSpPr/>
            <p:nvPr/>
          </p:nvSpPr>
          <p:spPr>
            <a:xfrm flipH="false" flipV="false" rot="0">
              <a:off x="0" y="0"/>
              <a:ext cx="1434211" cy="1218438"/>
            </a:xfrm>
            <a:custGeom>
              <a:avLst/>
              <a:gdLst/>
              <a:ahLst/>
              <a:cxnLst/>
              <a:rect r="r" b="b" t="t" l="l"/>
              <a:pathLst>
                <a:path h="1218438" w="1434211">
                  <a:moveTo>
                    <a:pt x="0" y="0"/>
                  </a:moveTo>
                  <a:lnTo>
                    <a:pt x="1434211" y="0"/>
                  </a:lnTo>
                  <a:lnTo>
                    <a:pt x="1434211" y="1218438"/>
                  </a:lnTo>
                  <a:lnTo>
                    <a:pt x="0" y="1218438"/>
                  </a:lnTo>
                  <a:lnTo>
                    <a:pt x="0" y="0"/>
                  </a:lnTo>
                  <a:close/>
                </a:path>
              </a:pathLst>
            </a:custGeom>
            <a:blipFill>
              <a:blip r:embed="rId2"/>
              <a:stretch>
                <a:fillRect l="0" t="0" r="4" b="4"/>
              </a:stretch>
            </a:blipFill>
          </p:spPr>
        </p:sp>
      </p:grpSp>
      <p:sp>
        <p:nvSpPr>
          <p:cNvPr name="Freeform 6" id="6"/>
          <p:cNvSpPr/>
          <p:nvPr/>
        </p:nvSpPr>
        <p:spPr>
          <a:xfrm flipH="false" flipV="false" rot="0">
            <a:off x="157905" y="1954911"/>
            <a:ext cx="1707070" cy="1431065"/>
          </a:xfrm>
          <a:custGeom>
            <a:avLst/>
            <a:gdLst/>
            <a:ahLst/>
            <a:cxnLst/>
            <a:rect r="r" b="b" t="t" l="l"/>
            <a:pathLst>
              <a:path h="1431065" w="1707070">
                <a:moveTo>
                  <a:pt x="0" y="0"/>
                </a:moveTo>
                <a:lnTo>
                  <a:pt x="1707071" y="0"/>
                </a:lnTo>
                <a:lnTo>
                  <a:pt x="1707071" y="1431065"/>
                </a:lnTo>
                <a:lnTo>
                  <a:pt x="0" y="1431065"/>
                </a:lnTo>
                <a:lnTo>
                  <a:pt x="0" y="0"/>
                </a:lnTo>
                <a:close/>
              </a:path>
            </a:pathLst>
          </a:custGeom>
          <a:blipFill>
            <a:blip r:embed="rId3">
              <a:alphaModFix amt="69999"/>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1013993" y="87182"/>
            <a:ext cx="3730533" cy="851554"/>
            <a:chOff x="0" y="0"/>
            <a:chExt cx="3730536" cy="851548"/>
          </a:xfrm>
        </p:grpSpPr>
        <p:sp>
          <p:nvSpPr>
            <p:cNvPr name="Freeform 8" id="8"/>
            <p:cNvSpPr/>
            <p:nvPr/>
          </p:nvSpPr>
          <p:spPr>
            <a:xfrm flipH="false" flipV="false" rot="0">
              <a:off x="63482" y="63477"/>
              <a:ext cx="3603433" cy="724542"/>
            </a:xfrm>
            <a:custGeom>
              <a:avLst/>
              <a:gdLst/>
              <a:ahLst/>
              <a:cxnLst/>
              <a:rect r="r" b="b" t="t" l="l"/>
              <a:pathLst>
                <a:path h="724542" w="3603433">
                  <a:moveTo>
                    <a:pt x="3598949" y="559708"/>
                  </a:moveTo>
                  <a:cubicBezTo>
                    <a:pt x="3574946" y="623715"/>
                    <a:pt x="3230141" y="667657"/>
                    <a:pt x="3080407" y="660545"/>
                  </a:cubicBezTo>
                  <a:cubicBezTo>
                    <a:pt x="2930674" y="653433"/>
                    <a:pt x="135654" y="770145"/>
                    <a:pt x="98189" y="704360"/>
                  </a:cubicBezTo>
                  <a:cubicBezTo>
                    <a:pt x="60724" y="638574"/>
                    <a:pt x="151275" y="622699"/>
                    <a:pt x="258209" y="621302"/>
                  </a:cubicBezTo>
                  <a:cubicBezTo>
                    <a:pt x="365144" y="619905"/>
                    <a:pt x="414039" y="582695"/>
                    <a:pt x="414166" y="567582"/>
                  </a:cubicBezTo>
                  <a:cubicBezTo>
                    <a:pt x="414293" y="552469"/>
                    <a:pt x="266210" y="566820"/>
                    <a:pt x="271671" y="516401"/>
                  </a:cubicBezTo>
                  <a:cubicBezTo>
                    <a:pt x="277132" y="465982"/>
                    <a:pt x="611651" y="512210"/>
                    <a:pt x="618255" y="468014"/>
                  </a:cubicBezTo>
                  <a:cubicBezTo>
                    <a:pt x="624859" y="423819"/>
                    <a:pt x="95268" y="491255"/>
                    <a:pt x="67709" y="458108"/>
                  </a:cubicBezTo>
                  <a:cubicBezTo>
                    <a:pt x="40150" y="424962"/>
                    <a:pt x="144925" y="391180"/>
                    <a:pt x="176040" y="368701"/>
                  </a:cubicBezTo>
                  <a:cubicBezTo>
                    <a:pt x="253510" y="312948"/>
                    <a:pt x="198900" y="307868"/>
                    <a:pt x="173500" y="277770"/>
                  </a:cubicBezTo>
                  <a:cubicBezTo>
                    <a:pt x="151275" y="251481"/>
                    <a:pt x="243731" y="206777"/>
                    <a:pt x="240556" y="175154"/>
                  </a:cubicBezTo>
                  <a:cubicBezTo>
                    <a:pt x="237254" y="142008"/>
                    <a:pt x="153053" y="172614"/>
                    <a:pt x="157752" y="122704"/>
                  </a:cubicBezTo>
                  <a:cubicBezTo>
                    <a:pt x="158641" y="112925"/>
                    <a:pt x="163086" y="103908"/>
                    <a:pt x="169690" y="96669"/>
                  </a:cubicBezTo>
                  <a:cubicBezTo>
                    <a:pt x="189121" y="75714"/>
                    <a:pt x="246398" y="33550"/>
                    <a:pt x="392195" y="35582"/>
                  </a:cubicBezTo>
                  <a:cubicBezTo>
                    <a:pt x="585870" y="38249"/>
                    <a:pt x="1426484" y="3452"/>
                    <a:pt x="1846854" y="1547"/>
                  </a:cubicBezTo>
                  <a:cubicBezTo>
                    <a:pt x="2267225" y="-358"/>
                    <a:pt x="3275480" y="-6708"/>
                    <a:pt x="3425848" y="33169"/>
                  </a:cubicBezTo>
                  <a:cubicBezTo>
                    <a:pt x="3576216" y="73047"/>
                    <a:pt x="3561992" y="101241"/>
                    <a:pt x="3425086" y="96542"/>
                  </a:cubicBezTo>
                  <a:cubicBezTo>
                    <a:pt x="3288180" y="91843"/>
                    <a:pt x="3148098" y="83969"/>
                    <a:pt x="3147463" y="131975"/>
                  </a:cubicBezTo>
                  <a:cubicBezTo>
                    <a:pt x="3146828" y="179980"/>
                    <a:pt x="3358792" y="182774"/>
                    <a:pt x="3387621" y="216048"/>
                  </a:cubicBezTo>
                  <a:cubicBezTo>
                    <a:pt x="3416450" y="249322"/>
                    <a:pt x="3363491" y="294026"/>
                    <a:pt x="3280687" y="289073"/>
                  </a:cubicBezTo>
                  <a:cubicBezTo>
                    <a:pt x="3197882" y="284120"/>
                    <a:pt x="3049927" y="275992"/>
                    <a:pt x="3044720" y="302281"/>
                  </a:cubicBezTo>
                  <a:cubicBezTo>
                    <a:pt x="3039513" y="328569"/>
                    <a:pt x="3361713" y="335681"/>
                    <a:pt x="3372254" y="368574"/>
                  </a:cubicBezTo>
                  <a:cubicBezTo>
                    <a:pt x="3382795" y="401467"/>
                    <a:pt x="3193946" y="407817"/>
                    <a:pt x="3203089" y="447060"/>
                  </a:cubicBezTo>
                  <a:cubicBezTo>
                    <a:pt x="3212233" y="486302"/>
                    <a:pt x="3352442" y="485667"/>
                    <a:pt x="3451248" y="476904"/>
                  </a:cubicBezTo>
                  <a:cubicBezTo>
                    <a:pt x="3550054" y="468141"/>
                    <a:pt x="3622825" y="495573"/>
                    <a:pt x="3598822" y="559708"/>
                  </a:cubicBezTo>
                  <a:close/>
                  <a:moveTo>
                    <a:pt x="82949" y="248560"/>
                  </a:moveTo>
                  <a:cubicBezTo>
                    <a:pt x="75710" y="232685"/>
                    <a:pt x="57422" y="225827"/>
                    <a:pt x="42055" y="233320"/>
                  </a:cubicBezTo>
                  <a:cubicBezTo>
                    <a:pt x="26688" y="240813"/>
                    <a:pt x="17163" y="270023"/>
                    <a:pt x="24402" y="286025"/>
                  </a:cubicBezTo>
                  <a:cubicBezTo>
                    <a:pt x="31641" y="302027"/>
                    <a:pt x="52850" y="298471"/>
                    <a:pt x="68217" y="290978"/>
                  </a:cubicBezTo>
                  <a:cubicBezTo>
                    <a:pt x="83584" y="283485"/>
                    <a:pt x="90188" y="264562"/>
                    <a:pt x="82949" y="248560"/>
                  </a:cubicBezTo>
                  <a:close/>
                  <a:moveTo>
                    <a:pt x="30244" y="210079"/>
                  </a:moveTo>
                  <a:cubicBezTo>
                    <a:pt x="39007" y="200427"/>
                    <a:pt x="33673" y="184298"/>
                    <a:pt x="20973" y="182901"/>
                  </a:cubicBezTo>
                  <a:cubicBezTo>
                    <a:pt x="20846" y="182901"/>
                    <a:pt x="20719" y="182901"/>
                    <a:pt x="20592" y="182901"/>
                  </a:cubicBezTo>
                  <a:cubicBezTo>
                    <a:pt x="7130" y="181631"/>
                    <a:pt x="-7221" y="195347"/>
                    <a:pt x="4082" y="215540"/>
                  </a:cubicBezTo>
                  <a:cubicBezTo>
                    <a:pt x="10813" y="227605"/>
                    <a:pt x="22243" y="219096"/>
                    <a:pt x="30244" y="210206"/>
                  </a:cubicBezTo>
                  <a:close/>
                  <a:moveTo>
                    <a:pt x="3483887" y="259990"/>
                  </a:moveTo>
                  <a:cubicBezTo>
                    <a:pt x="3483760" y="259990"/>
                    <a:pt x="3483632" y="260117"/>
                    <a:pt x="3483506" y="260117"/>
                  </a:cubicBezTo>
                  <a:cubicBezTo>
                    <a:pt x="3470806" y="264943"/>
                    <a:pt x="3463440" y="283612"/>
                    <a:pt x="3481982" y="296820"/>
                  </a:cubicBezTo>
                  <a:cubicBezTo>
                    <a:pt x="3493157" y="304821"/>
                    <a:pt x="3499889" y="291994"/>
                    <a:pt x="3503445" y="280437"/>
                  </a:cubicBezTo>
                  <a:cubicBezTo>
                    <a:pt x="3507382" y="267864"/>
                    <a:pt x="3495952" y="255545"/>
                    <a:pt x="3483887" y="259863"/>
                  </a:cubicBezTo>
                  <a:close/>
                </a:path>
              </a:pathLst>
            </a:custGeom>
            <a:solidFill>
              <a:srgbClr val="EC51DC">
                <a:alpha val="69804"/>
              </a:srgbClr>
            </a:solidFill>
          </p:spPr>
        </p:sp>
        <p:sp>
          <p:nvSpPr>
            <p:cNvPr name="Freeform 9" id="9"/>
            <p:cNvSpPr/>
            <p:nvPr/>
          </p:nvSpPr>
          <p:spPr>
            <a:xfrm flipH="false" flipV="false" rot="0">
              <a:off x="67437" y="118998"/>
              <a:ext cx="3572388" cy="651162"/>
            </a:xfrm>
            <a:custGeom>
              <a:avLst/>
              <a:gdLst/>
              <a:ahLst/>
              <a:cxnLst/>
              <a:rect r="r" b="b" t="t" l="l"/>
              <a:pathLst>
                <a:path h="651162" w="3572388">
                  <a:moveTo>
                    <a:pt x="3572388" y="481962"/>
                  </a:moveTo>
                  <a:cubicBezTo>
                    <a:pt x="3572515" y="526793"/>
                    <a:pt x="3438403" y="557018"/>
                    <a:pt x="3394842" y="566162"/>
                  </a:cubicBezTo>
                  <a:cubicBezTo>
                    <a:pt x="3351281" y="575306"/>
                    <a:pt x="3260857" y="580132"/>
                    <a:pt x="3260857" y="580132"/>
                  </a:cubicBezTo>
                  <a:cubicBezTo>
                    <a:pt x="3260857" y="580132"/>
                    <a:pt x="3483996" y="544318"/>
                    <a:pt x="3512063" y="515617"/>
                  </a:cubicBezTo>
                  <a:cubicBezTo>
                    <a:pt x="3538352" y="488566"/>
                    <a:pt x="3469518" y="464055"/>
                    <a:pt x="3503300" y="443227"/>
                  </a:cubicBezTo>
                  <a:cubicBezTo>
                    <a:pt x="3507999" y="440306"/>
                    <a:pt x="3513587" y="439036"/>
                    <a:pt x="3519048" y="439417"/>
                  </a:cubicBezTo>
                  <a:cubicBezTo>
                    <a:pt x="3535431" y="440560"/>
                    <a:pt x="3572261" y="447164"/>
                    <a:pt x="3572388" y="481962"/>
                  </a:cubicBezTo>
                  <a:close/>
                  <a:moveTo>
                    <a:pt x="3266064" y="342263"/>
                  </a:moveTo>
                  <a:cubicBezTo>
                    <a:pt x="3266064" y="342263"/>
                    <a:pt x="3336168" y="331722"/>
                    <a:pt x="3339089" y="316355"/>
                  </a:cubicBezTo>
                  <a:cubicBezTo>
                    <a:pt x="3342010" y="300988"/>
                    <a:pt x="3277494" y="297686"/>
                    <a:pt x="3281558" y="298829"/>
                  </a:cubicBezTo>
                  <a:cubicBezTo>
                    <a:pt x="3348614" y="318514"/>
                    <a:pt x="3266064" y="342390"/>
                    <a:pt x="3266064" y="342390"/>
                  </a:cubicBezTo>
                  <a:close/>
                  <a:moveTo>
                    <a:pt x="3287146" y="213994"/>
                  </a:moveTo>
                  <a:cubicBezTo>
                    <a:pt x="3321563" y="213994"/>
                    <a:pt x="3354456" y="206247"/>
                    <a:pt x="3369188" y="187324"/>
                  </a:cubicBezTo>
                  <a:cubicBezTo>
                    <a:pt x="3383920" y="168401"/>
                    <a:pt x="3334136" y="156463"/>
                    <a:pt x="3334136" y="156463"/>
                  </a:cubicBezTo>
                  <a:cubicBezTo>
                    <a:pt x="3375919" y="181355"/>
                    <a:pt x="3287146" y="213994"/>
                    <a:pt x="3287146" y="213994"/>
                  </a:cubicBezTo>
                  <a:close/>
                  <a:moveTo>
                    <a:pt x="3474217" y="210692"/>
                  </a:moveTo>
                  <a:cubicBezTo>
                    <a:pt x="3486409" y="204088"/>
                    <a:pt x="3495680" y="226440"/>
                    <a:pt x="3495680" y="226440"/>
                  </a:cubicBezTo>
                  <a:cubicBezTo>
                    <a:pt x="3497204" y="219201"/>
                    <a:pt x="3497204" y="212343"/>
                    <a:pt x="3490092" y="207517"/>
                  </a:cubicBezTo>
                  <a:cubicBezTo>
                    <a:pt x="3482980" y="202691"/>
                    <a:pt x="3474344" y="210692"/>
                    <a:pt x="3474344" y="210692"/>
                  </a:cubicBezTo>
                  <a:close/>
                  <a:moveTo>
                    <a:pt x="3422527" y="30861"/>
                  </a:moveTo>
                  <a:cubicBezTo>
                    <a:pt x="3422527" y="30861"/>
                    <a:pt x="3503935" y="34417"/>
                    <a:pt x="3510285" y="23114"/>
                  </a:cubicBezTo>
                  <a:cubicBezTo>
                    <a:pt x="3516635" y="11811"/>
                    <a:pt x="3466977" y="0"/>
                    <a:pt x="3466977" y="0"/>
                  </a:cubicBezTo>
                  <a:cubicBezTo>
                    <a:pt x="3527430" y="30226"/>
                    <a:pt x="3422655" y="30861"/>
                    <a:pt x="3422655" y="30861"/>
                  </a:cubicBezTo>
                  <a:close/>
                  <a:moveTo>
                    <a:pt x="172847" y="594229"/>
                  </a:moveTo>
                  <a:cubicBezTo>
                    <a:pt x="172847" y="594229"/>
                    <a:pt x="124333" y="601087"/>
                    <a:pt x="120904" y="629281"/>
                  </a:cubicBezTo>
                  <a:cubicBezTo>
                    <a:pt x="117475" y="657475"/>
                    <a:pt x="383287" y="650363"/>
                    <a:pt x="383287" y="650363"/>
                  </a:cubicBezTo>
                  <a:cubicBezTo>
                    <a:pt x="383287" y="650363"/>
                    <a:pt x="90043" y="655951"/>
                    <a:pt x="172847" y="594229"/>
                  </a:cubicBezTo>
                  <a:close/>
                  <a:moveTo>
                    <a:pt x="421514" y="482216"/>
                  </a:moveTo>
                  <a:cubicBezTo>
                    <a:pt x="381509" y="475866"/>
                    <a:pt x="285369" y="471421"/>
                    <a:pt x="310643" y="448307"/>
                  </a:cubicBezTo>
                  <a:cubicBezTo>
                    <a:pt x="310643" y="448307"/>
                    <a:pt x="276606" y="459229"/>
                    <a:pt x="284353" y="474342"/>
                  </a:cubicBezTo>
                  <a:cubicBezTo>
                    <a:pt x="292101" y="489455"/>
                    <a:pt x="417069" y="488185"/>
                    <a:pt x="419101" y="504568"/>
                  </a:cubicBezTo>
                  <a:cubicBezTo>
                    <a:pt x="420625" y="516760"/>
                    <a:pt x="413005" y="528825"/>
                    <a:pt x="408941" y="534159"/>
                  </a:cubicBezTo>
                  <a:cubicBezTo>
                    <a:pt x="408687" y="534413"/>
                    <a:pt x="409068" y="534794"/>
                    <a:pt x="409322" y="534540"/>
                  </a:cubicBezTo>
                  <a:cubicBezTo>
                    <a:pt x="419736" y="524634"/>
                    <a:pt x="456058" y="487677"/>
                    <a:pt x="421387" y="482216"/>
                  </a:cubicBezTo>
                  <a:close/>
                  <a:moveTo>
                    <a:pt x="203835" y="399032"/>
                  </a:moveTo>
                  <a:cubicBezTo>
                    <a:pt x="209423" y="398524"/>
                    <a:pt x="210185" y="390650"/>
                    <a:pt x="204724" y="389126"/>
                  </a:cubicBezTo>
                  <a:cubicBezTo>
                    <a:pt x="180594" y="382268"/>
                    <a:pt x="118491" y="378331"/>
                    <a:pt x="144780" y="360678"/>
                  </a:cubicBezTo>
                  <a:cubicBezTo>
                    <a:pt x="209677" y="317117"/>
                    <a:pt x="224155" y="266825"/>
                    <a:pt x="224155" y="266825"/>
                  </a:cubicBezTo>
                  <a:cubicBezTo>
                    <a:pt x="224155" y="266825"/>
                    <a:pt x="206883" y="300353"/>
                    <a:pt x="169672" y="326261"/>
                  </a:cubicBezTo>
                  <a:cubicBezTo>
                    <a:pt x="134874" y="350518"/>
                    <a:pt x="79756" y="367917"/>
                    <a:pt x="81788" y="387856"/>
                  </a:cubicBezTo>
                  <a:cubicBezTo>
                    <a:pt x="83439" y="403222"/>
                    <a:pt x="171069" y="401698"/>
                    <a:pt x="203835" y="399032"/>
                  </a:cubicBezTo>
                  <a:close/>
                  <a:moveTo>
                    <a:pt x="213487" y="166115"/>
                  </a:moveTo>
                  <a:cubicBezTo>
                    <a:pt x="213487" y="166115"/>
                    <a:pt x="174625" y="194944"/>
                    <a:pt x="174498" y="210565"/>
                  </a:cubicBezTo>
                  <a:cubicBezTo>
                    <a:pt x="174371" y="226186"/>
                    <a:pt x="207137" y="241680"/>
                    <a:pt x="207137" y="241680"/>
                  </a:cubicBezTo>
                  <a:cubicBezTo>
                    <a:pt x="207137" y="241680"/>
                    <a:pt x="190500" y="223773"/>
                    <a:pt x="185547" y="213486"/>
                  </a:cubicBezTo>
                  <a:cubicBezTo>
                    <a:pt x="177419" y="196341"/>
                    <a:pt x="213487" y="166115"/>
                    <a:pt x="213487" y="166115"/>
                  </a:cubicBezTo>
                  <a:close/>
                  <a:moveTo>
                    <a:pt x="214757" y="94615"/>
                  </a:moveTo>
                  <a:cubicBezTo>
                    <a:pt x="214757" y="94615"/>
                    <a:pt x="184785" y="84074"/>
                    <a:pt x="182880" y="68072"/>
                  </a:cubicBezTo>
                  <a:cubicBezTo>
                    <a:pt x="180975" y="52070"/>
                    <a:pt x="195199" y="29718"/>
                    <a:pt x="195199" y="29718"/>
                  </a:cubicBezTo>
                  <a:cubicBezTo>
                    <a:pt x="173609" y="40767"/>
                    <a:pt x="160528" y="59182"/>
                    <a:pt x="165227" y="74676"/>
                  </a:cubicBezTo>
                  <a:cubicBezTo>
                    <a:pt x="169926" y="90170"/>
                    <a:pt x="214630" y="94615"/>
                    <a:pt x="214630" y="94615"/>
                  </a:cubicBezTo>
                  <a:close/>
                  <a:moveTo>
                    <a:pt x="162941" y="368933"/>
                  </a:moveTo>
                  <a:cubicBezTo>
                    <a:pt x="162941" y="370965"/>
                    <a:pt x="164592" y="372616"/>
                    <a:pt x="166624" y="372616"/>
                  </a:cubicBezTo>
                  <a:cubicBezTo>
                    <a:pt x="168656" y="372616"/>
                    <a:pt x="170307" y="370965"/>
                    <a:pt x="170307" y="368933"/>
                  </a:cubicBezTo>
                  <a:cubicBezTo>
                    <a:pt x="170307" y="366901"/>
                    <a:pt x="168656" y="365250"/>
                    <a:pt x="166624" y="365250"/>
                  </a:cubicBezTo>
                  <a:cubicBezTo>
                    <a:pt x="164592" y="365250"/>
                    <a:pt x="162941" y="366901"/>
                    <a:pt x="162941" y="368933"/>
                  </a:cubicBezTo>
                  <a:close/>
                  <a:moveTo>
                    <a:pt x="27686" y="206247"/>
                  </a:moveTo>
                  <a:cubicBezTo>
                    <a:pt x="27686" y="206247"/>
                    <a:pt x="24511" y="228726"/>
                    <a:pt x="43815" y="230123"/>
                  </a:cubicBezTo>
                  <a:cubicBezTo>
                    <a:pt x="63119" y="231520"/>
                    <a:pt x="70866" y="213232"/>
                    <a:pt x="70866" y="213232"/>
                  </a:cubicBezTo>
                  <a:cubicBezTo>
                    <a:pt x="38227" y="239140"/>
                    <a:pt x="27686" y="206247"/>
                    <a:pt x="27686" y="206247"/>
                  </a:cubicBezTo>
                  <a:close/>
                  <a:moveTo>
                    <a:pt x="11684" y="131571"/>
                  </a:moveTo>
                  <a:cubicBezTo>
                    <a:pt x="127" y="135381"/>
                    <a:pt x="0" y="147827"/>
                    <a:pt x="0" y="147827"/>
                  </a:cubicBezTo>
                  <a:cubicBezTo>
                    <a:pt x="12700" y="124967"/>
                    <a:pt x="26670" y="141604"/>
                    <a:pt x="26670" y="141604"/>
                  </a:cubicBezTo>
                  <a:cubicBezTo>
                    <a:pt x="26670" y="141604"/>
                    <a:pt x="23114" y="127761"/>
                    <a:pt x="11684" y="131571"/>
                  </a:cubicBezTo>
                  <a:close/>
                </a:path>
              </a:pathLst>
            </a:custGeom>
            <a:solidFill>
              <a:srgbClr val="FFE497">
                <a:alpha val="69804"/>
              </a:srgbClr>
            </a:solidFill>
          </p:spPr>
        </p:sp>
      </p:grpSp>
      <p:sp>
        <p:nvSpPr>
          <p:cNvPr name="Freeform 10" id="10"/>
          <p:cNvSpPr/>
          <p:nvPr/>
        </p:nvSpPr>
        <p:spPr>
          <a:xfrm flipH="false" flipV="false" rot="0">
            <a:off x="3036199" y="1499987"/>
            <a:ext cx="393059" cy="401698"/>
          </a:xfrm>
          <a:custGeom>
            <a:avLst/>
            <a:gdLst/>
            <a:ahLst/>
            <a:cxnLst/>
            <a:rect r="r" b="b" t="t" l="l"/>
            <a:pathLst>
              <a:path h="401698" w="393059">
                <a:moveTo>
                  <a:pt x="0" y="0"/>
                </a:moveTo>
                <a:lnTo>
                  <a:pt x="393058" y="0"/>
                </a:lnTo>
                <a:lnTo>
                  <a:pt x="393058" y="401698"/>
                </a:lnTo>
                <a:lnTo>
                  <a:pt x="0" y="401698"/>
                </a:lnTo>
                <a:lnTo>
                  <a:pt x="0" y="0"/>
                </a:lnTo>
                <a:close/>
              </a:path>
            </a:pathLst>
          </a:custGeom>
          <a:blipFill>
            <a:blip r:embed="rId5">
              <a:alphaModFix amt="69999"/>
              <a:extLst>
                <a:ext uri="{96DAC541-7B7A-43D3-8B79-37D633B846F1}">
                  <asvg:svgBlip xmlns:asvg="http://schemas.microsoft.com/office/drawing/2016/SVG/main" r:embed="rId6"/>
                </a:ext>
              </a:extLst>
            </a:blip>
            <a:stretch>
              <a:fillRect l="0" t="0" r="0" b="0"/>
            </a:stretch>
          </a:blipFill>
        </p:spPr>
      </p:sp>
      <p:grpSp>
        <p:nvGrpSpPr>
          <p:cNvPr name="Group 11" id="11"/>
          <p:cNvGrpSpPr/>
          <p:nvPr/>
        </p:nvGrpSpPr>
        <p:grpSpPr>
          <a:xfrm rot="0">
            <a:off x="1715995" y="2260959"/>
            <a:ext cx="1827590" cy="1047055"/>
            <a:chOff x="0" y="0"/>
            <a:chExt cx="2436787" cy="1396073"/>
          </a:xfrm>
        </p:grpSpPr>
        <p:sp>
          <p:nvSpPr>
            <p:cNvPr name="Freeform 12" id="12"/>
            <p:cNvSpPr/>
            <p:nvPr/>
          </p:nvSpPr>
          <p:spPr>
            <a:xfrm flipH="false" flipV="false" rot="0">
              <a:off x="0" y="0"/>
              <a:ext cx="2436749" cy="1396111"/>
            </a:xfrm>
            <a:custGeom>
              <a:avLst/>
              <a:gdLst/>
              <a:ahLst/>
              <a:cxnLst/>
              <a:rect r="r" b="b" t="t" l="l"/>
              <a:pathLst>
                <a:path h="1396111" w="2436749">
                  <a:moveTo>
                    <a:pt x="0" y="0"/>
                  </a:moveTo>
                  <a:lnTo>
                    <a:pt x="2436749" y="0"/>
                  </a:lnTo>
                  <a:lnTo>
                    <a:pt x="2436749" y="1396111"/>
                  </a:lnTo>
                  <a:lnTo>
                    <a:pt x="0" y="1396111"/>
                  </a:lnTo>
                  <a:lnTo>
                    <a:pt x="0" y="0"/>
                  </a:lnTo>
                  <a:close/>
                </a:path>
              </a:pathLst>
            </a:custGeom>
            <a:blipFill>
              <a:blip r:embed="rId7">
                <a:alphaModFix amt="69999"/>
              </a:blip>
              <a:stretch>
                <a:fillRect l="0" t="0" r="-1" b="2"/>
              </a:stretch>
            </a:blipFill>
          </p:spPr>
        </p:sp>
      </p:grpSp>
      <p:grpSp>
        <p:nvGrpSpPr>
          <p:cNvPr name="Group 13" id="13"/>
          <p:cNvGrpSpPr/>
          <p:nvPr/>
        </p:nvGrpSpPr>
        <p:grpSpPr>
          <a:xfrm rot="0">
            <a:off x="2094252" y="6392551"/>
            <a:ext cx="555850" cy="288750"/>
            <a:chOff x="0" y="0"/>
            <a:chExt cx="555854" cy="288747"/>
          </a:xfrm>
        </p:grpSpPr>
        <p:sp>
          <p:nvSpPr>
            <p:cNvPr name="Freeform 14" id="14"/>
            <p:cNvSpPr/>
            <p:nvPr/>
          </p:nvSpPr>
          <p:spPr>
            <a:xfrm flipH="false" flipV="false" rot="0">
              <a:off x="65395" y="74167"/>
              <a:ext cx="425042" cy="151000"/>
            </a:xfrm>
            <a:custGeom>
              <a:avLst/>
              <a:gdLst/>
              <a:ahLst/>
              <a:cxnLst/>
              <a:rect r="r" b="b" t="t" l="l"/>
              <a:pathLst>
                <a:path h="151000" w="425042">
                  <a:moveTo>
                    <a:pt x="346340" y="0"/>
                  </a:moveTo>
                  <a:cubicBezTo>
                    <a:pt x="340879" y="0"/>
                    <a:pt x="335291" y="2159"/>
                    <a:pt x="329703" y="7112"/>
                  </a:cubicBezTo>
                  <a:cubicBezTo>
                    <a:pt x="317384" y="18033"/>
                    <a:pt x="331989" y="28574"/>
                    <a:pt x="359929" y="59181"/>
                  </a:cubicBezTo>
                  <a:cubicBezTo>
                    <a:pt x="233056" y="56387"/>
                    <a:pt x="120279" y="19811"/>
                    <a:pt x="53350" y="19811"/>
                  </a:cubicBezTo>
                  <a:cubicBezTo>
                    <a:pt x="35951" y="19811"/>
                    <a:pt x="21727" y="22224"/>
                    <a:pt x="11059" y="28447"/>
                  </a:cubicBezTo>
                  <a:cubicBezTo>
                    <a:pt x="-18151" y="45211"/>
                    <a:pt x="13599" y="50164"/>
                    <a:pt x="69987" y="57911"/>
                  </a:cubicBezTo>
                  <a:cubicBezTo>
                    <a:pt x="145806" y="68452"/>
                    <a:pt x="265695" y="85342"/>
                    <a:pt x="344435" y="98804"/>
                  </a:cubicBezTo>
                  <a:cubicBezTo>
                    <a:pt x="336561" y="110361"/>
                    <a:pt x="326147" y="118870"/>
                    <a:pt x="321067" y="126363"/>
                  </a:cubicBezTo>
                  <a:cubicBezTo>
                    <a:pt x="310272" y="142364"/>
                    <a:pt x="331608" y="151000"/>
                    <a:pt x="346086" y="151000"/>
                  </a:cubicBezTo>
                  <a:cubicBezTo>
                    <a:pt x="350658" y="151000"/>
                    <a:pt x="354595" y="150111"/>
                    <a:pt x="356500" y="148333"/>
                  </a:cubicBezTo>
                  <a:cubicBezTo>
                    <a:pt x="372883" y="132331"/>
                    <a:pt x="411999" y="96518"/>
                    <a:pt x="422159" y="78738"/>
                  </a:cubicBezTo>
                  <a:cubicBezTo>
                    <a:pt x="434097" y="57911"/>
                    <a:pt x="406157" y="45973"/>
                    <a:pt x="389393" y="29082"/>
                  </a:cubicBezTo>
                  <a:cubicBezTo>
                    <a:pt x="374534" y="14096"/>
                    <a:pt x="360691" y="0"/>
                    <a:pt x="346467" y="0"/>
                  </a:cubicBezTo>
                  <a:close/>
                </a:path>
              </a:pathLst>
            </a:custGeom>
            <a:solidFill>
              <a:srgbClr val="FAC956"/>
            </a:solidFill>
          </p:spPr>
        </p:sp>
        <p:sp>
          <p:nvSpPr>
            <p:cNvPr name="Freeform 15" id="15"/>
            <p:cNvSpPr/>
            <p:nvPr/>
          </p:nvSpPr>
          <p:spPr>
            <a:xfrm flipH="false" flipV="false" rot="0">
              <a:off x="63615" y="63245"/>
              <a:ext cx="428925" cy="149857"/>
            </a:xfrm>
            <a:custGeom>
              <a:avLst/>
              <a:gdLst/>
              <a:ahLst/>
              <a:cxnLst/>
              <a:rect r="r" b="b" t="t" l="l"/>
              <a:pathLst>
                <a:path h="149857" w="428925">
                  <a:moveTo>
                    <a:pt x="360439" y="254"/>
                  </a:moveTo>
                  <a:cubicBezTo>
                    <a:pt x="359296" y="254"/>
                    <a:pt x="358153" y="635"/>
                    <a:pt x="356883" y="1397"/>
                  </a:cubicBezTo>
                  <a:cubicBezTo>
                    <a:pt x="351168" y="4953"/>
                    <a:pt x="345326" y="8382"/>
                    <a:pt x="339484" y="11938"/>
                  </a:cubicBezTo>
                  <a:cubicBezTo>
                    <a:pt x="333642" y="15494"/>
                    <a:pt x="333642" y="16129"/>
                    <a:pt x="338722" y="20828"/>
                  </a:cubicBezTo>
                  <a:cubicBezTo>
                    <a:pt x="352438" y="33781"/>
                    <a:pt x="366154" y="46862"/>
                    <a:pt x="379743" y="59816"/>
                  </a:cubicBezTo>
                  <a:cubicBezTo>
                    <a:pt x="380632" y="60705"/>
                    <a:pt x="381521" y="61721"/>
                    <a:pt x="382918" y="63245"/>
                  </a:cubicBezTo>
                  <a:cubicBezTo>
                    <a:pt x="380759" y="63118"/>
                    <a:pt x="379489" y="62991"/>
                    <a:pt x="378219" y="62864"/>
                  </a:cubicBezTo>
                  <a:cubicBezTo>
                    <a:pt x="354724" y="60324"/>
                    <a:pt x="331229" y="57784"/>
                    <a:pt x="307734" y="55371"/>
                  </a:cubicBezTo>
                  <a:cubicBezTo>
                    <a:pt x="273698" y="51815"/>
                    <a:pt x="239789" y="47624"/>
                    <a:pt x="206007" y="42671"/>
                  </a:cubicBezTo>
                  <a:cubicBezTo>
                    <a:pt x="170446" y="37464"/>
                    <a:pt x="134759" y="32384"/>
                    <a:pt x="99199" y="27050"/>
                  </a:cubicBezTo>
                  <a:cubicBezTo>
                    <a:pt x="76466" y="23749"/>
                    <a:pt x="53860" y="20193"/>
                    <a:pt x="31254" y="16637"/>
                  </a:cubicBezTo>
                  <a:cubicBezTo>
                    <a:pt x="30365" y="16510"/>
                    <a:pt x="29603" y="16383"/>
                    <a:pt x="28841" y="16383"/>
                  </a:cubicBezTo>
                  <a:cubicBezTo>
                    <a:pt x="26936" y="16383"/>
                    <a:pt x="25158" y="16764"/>
                    <a:pt x="23380" y="17653"/>
                  </a:cubicBezTo>
                  <a:cubicBezTo>
                    <a:pt x="18681" y="19939"/>
                    <a:pt x="13855" y="21844"/>
                    <a:pt x="9029" y="24003"/>
                  </a:cubicBezTo>
                  <a:cubicBezTo>
                    <a:pt x="6489" y="25145"/>
                    <a:pt x="3949" y="26161"/>
                    <a:pt x="1536" y="27431"/>
                  </a:cubicBezTo>
                  <a:cubicBezTo>
                    <a:pt x="774" y="27812"/>
                    <a:pt x="-115" y="29209"/>
                    <a:pt x="12" y="29971"/>
                  </a:cubicBezTo>
                  <a:cubicBezTo>
                    <a:pt x="139" y="30987"/>
                    <a:pt x="1155" y="32130"/>
                    <a:pt x="2171" y="32638"/>
                  </a:cubicBezTo>
                  <a:cubicBezTo>
                    <a:pt x="3187" y="33146"/>
                    <a:pt x="4584" y="33146"/>
                    <a:pt x="5854" y="33400"/>
                  </a:cubicBezTo>
                  <a:cubicBezTo>
                    <a:pt x="24396" y="36448"/>
                    <a:pt x="42811" y="39496"/>
                    <a:pt x="61226" y="42290"/>
                  </a:cubicBezTo>
                  <a:cubicBezTo>
                    <a:pt x="99834" y="48132"/>
                    <a:pt x="138442" y="53847"/>
                    <a:pt x="177050" y="59562"/>
                  </a:cubicBezTo>
                  <a:cubicBezTo>
                    <a:pt x="219469" y="65912"/>
                    <a:pt x="262141" y="70611"/>
                    <a:pt x="304686" y="75183"/>
                  </a:cubicBezTo>
                  <a:cubicBezTo>
                    <a:pt x="333515" y="78231"/>
                    <a:pt x="362471" y="80898"/>
                    <a:pt x="391300" y="83691"/>
                  </a:cubicBezTo>
                  <a:cubicBezTo>
                    <a:pt x="392443" y="83818"/>
                    <a:pt x="393586" y="84072"/>
                    <a:pt x="395237" y="84326"/>
                  </a:cubicBezTo>
                  <a:cubicBezTo>
                    <a:pt x="391808" y="88517"/>
                    <a:pt x="388887" y="92073"/>
                    <a:pt x="385966" y="95629"/>
                  </a:cubicBezTo>
                  <a:cubicBezTo>
                    <a:pt x="379616" y="103503"/>
                    <a:pt x="373139" y="111123"/>
                    <a:pt x="367170" y="119251"/>
                  </a:cubicBezTo>
                  <a:cubicBezTo>
                    <a:pt x="361582" y="126871"/>
                    <a:pt x="356502" y="134999"/>
                    <a:pt x="351295" y="142999"/>
                  </a:cubicBezTo>
                  <a:cubicBezTo>
                    <a:pt x="350787" y="143761"/>
                    <a:pt x="350406" y="144777"/>
                    <a:pt x="350025" y="145539"/>
                  </a:cubicBezTo>
                  <a:cubicBezTo>
                    <a:pt x="349263" y="147063"/>
                    <a:pt x="349644" y="148206"/>
                    <a:pt x="350787" y="149222"/>
                  </a:cubicBezTo>
                  <a:cubicBezTo>
                    <a:pt x="351295" y="149603"/>
                    <a:pt x="351803" y="149857"/>
                    <a:pt x="352184" y="149857"/>
                  </a:cubicBezTo>
                  <a:cubicBezTo>
                    <a:pt x="352819" y="149857"/>
                    <a:pt x="353454" y="149476"/>
                    <a:pt x="354089" y="149095"/>
                  </a:cubicBezTo>
                  <a:cubicBezTo>
                    <a:pt x="355105" y="148333"/>
                    <a:pt x="356121" y="147571"/>
                    <a:pt x="357010" y="146809"/>
                  </a:cubicBezTo>
                  <a:cubicBezTo>
                    <a:pt x="362471" y="142364"/>
                    <a:pt x="367932" y="137793"/>
                    <a:pt x="373266" y="133221"/>
                  </a:cubicBezTo>
                  <a:cubicBezTo>
                    <a:pt x="375171" y="131697"/>
                    <a:pt x="376822" y="129792"/>
                    <a:pt x="378473" y="127887"/>
                  </a:cubicBezTo>
                  <a:cubicBezTo>
                    <a:pt x="381267" y="124839"/>
                    <a:pt x="383680" y="121410"/>
                    <a:pt x="386601" y="118489"/>
                  </a:cubicBezTo>
                  <a:cubicBezTo>
                    <a:pt x="394602" y="110361"/>
                    <a:pt x="401714" y="101725"/>
                    <a:pt x="408826" y="92962"/>
                  </a:cubicBezTo>
                  <a:cubicBezTo>
                    <a:pt x="414541" y="85850"/>
                    <a:pt x="420383" y="78993"/>
                    <a:pt x="426098" y="71881"/>
                  </a:cubicBezTo>
                  <a:cubicBezTo>
                    <a:pt x="429781" y="67182"/>
                    <a:pt x="429908" y="64769"/>
                    <a:pt x="426225" y="60197"/>
                  </a:cubicBezTo>
                  <a:cubicBezTo>
                    <a:pt x="422542" y="55625"/>
                    <a:pt x="418605" y="51053"/>
                    <a:pt x="414541" y="46862"/>
                  </a:cubicBezTo>
                  <a:cubicBezTo>
                    <a:pt x="407048" y="39369"/>
                    <a:pt x="399428" y="32003"/>
                    <a:pt x="391554" y="24891"/>
                  </a:cubicBezTo>
                  <a:cubicBezTo>
                    <a:pt x="382664" y="16891"/>
                    <a:pt x="373393" y="9271"/>
                    <a:pt x="364376" y="1524"/>
                  </a:cubicBezTo>
                  <a:cubicBezTo>
                    <a:pt x="363487" y="762"/>
                    <a:pt x="362598" y="254"/>
                    <a:pt x="361709" y="127"/>
                  </a:cubicBezTo>
                  <a:lnTo>
                    <a:pt x="361582" y="127"/>
                  </a:lnTo>
                  <a:cubicBezTo>
                    <a:pt x="361328" y="127"/>
                    <a:pt x="360947" y="0"/>
                    <a:pt x="360693" y="0"/>
                  </a:cubicBezTo>
                  <a:close/>
                </a:path>
              </a:pathLst>
            </a:custGeom>
            <a:solidFill>
              <a:srgbClr val="000000"/>
            </a:solidFill>
          </p:spPr>
        </p:sp>
      </p:grpSp>
      <p:sp>
        <p:nvSpPr>
          <p:cNvPr name="Freeform 16" id="16"/>
          <p:cNvSpPr/>
          <p:nvPr/>
        </p:nvSpPr>
        <p:spPr>
          <a:xfrm flipH="false" flipV="false" rot="0">
            <a:off x="2242147" y="3985508"/>
            <a:ext cx="3062297" cy="3522593"/>
          </a:xfrm>
          <a:custGeom>
            <a:avLst/>
            <a:gdLst/>
            <a:ahLst/>
            <a:cxnLst/>
            <a:rect r="r" b="b" t="t" l="l"/>
            <a:pathLst>
              <a:path h="3522593" w="3062297">
                <a:moveTo>
                  <a:pt x="0" y="0"/>
                </a:moveTo>
                <a:lnTo>
                  <a:pt x="3062297" y="0"/>
                </a:lnTo>
                <a:lnTo>
                  <a:pt x="3062297" y="3522592"/>
                </a:lnTo>
                <a:lnTo>
                  <a:pt x="0" y="3522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p:nvPr/>
        </p:nvGrpSpPr>
        <p:grpSpPr>
          <a:xfrm rot="0">
            <a:off x="886968" y="954024"/>
            <a:ext cx="4062984" cy="493776"/>
            <a:chOff x="0" y="0"/>
            <a:chExt cx="5417312" cy="658368"/>
          </a:xfrm>
        </p:grpSpPr>
        <p:sp>
          <p:nvSpPr>
            <p:cNvPr name="Freeform 18" id="18"/>
            <p:cNvSpPr/>
            <p:nvPr/>
          </p:nvSpPr>
          <p:spPr>
            <a:xfrm flipH="false" flipV="false" rot="0">
              <a:off x="0" y="0"/>
              <a:ext cx="5417312" cy="658368"/>
            </a:xfrm>
            <a:custGeom>
              <a:avLst/>
              <a:gdLst/>
              <a:ahLst/>
              <a:cxnLst/>
              <a:rect r="r" b="b" t="t" l="l"/>
              <a:pathLst>
                <a:path h="658368" w="5417312">
                  <a:moveTo>
                    <a:pt x="0" y="0"/>
                  </a:moveTo>
                  <a:lnTo>
                    <a:pt x="5417312" y="0"/>
                  </a:lnTo>
                  <a:lnTo>
                    <a:pt x="5417312" y="658368"/>
                  </a:lnTo>
                  <a:lnTo>
                    <a:pt x="0" y="658368"/>
                  </a:lnTo>
                  <a:lnTo>
                    <a:pt x="0" y="0"/>
                  </a:lnTo>
                  <a:close/>
                </a:path>
              </a:pathLst>
            </a:custGeom>
            <a:blipFill>
              <a:blip r:embed="rId10"/>
              <a:stretch>
                <a:fillRect l="0" t="0" r="0" b="0"/>
              </a:stretch>
            </a:blipFill>
          </p:spPr>
        </p:sp>
      </p:grpSp>
      <p:grpSp>
        <p:nvGrpSpPr>
          <p:cNvPr name="Group 19" id="19"/>
          <p:cNvGrpSpPr/>
          <p:nvPr/>
        </p:nvGrpSpPr>
        <p:grpSpPr>
          <a:xfrm rot="0">
            <a:off x="137160" y="3584448"/>
            <a:ext cx="4026408" cy="341376"/>
            <a:chOff x="0" y="0"/>
            <a:chExt cx="5368544" cy="455168"/>
          </a:xfrm>
        </p:grpSpPr>
        <p:sp>
          <p:nvSpPr>
            <p:cNvPr name="Freeform 20" id="20"/>
            <p:cNvSpPr/>
            <p:nvPr/>
          </p:nvSpPr>
          <p:spPr>
            <a:xfrm flipH="false" flipV="false" rot="0">
              <a:off x="0" y="0"/>
              <a:ext cx="5368544" cy="455168"/>
            </a:xfrm>
            <a:custGeom>
              <a:avLst/>
              <a:gdLst/>
              <a:ahLst/>
              <a:cxnLst/>
              <a:rect r="r" b="b" t="t" l="l"/>
              <a:pathLst>
                <a:path h="455168" w="5368544">
                  <a:moveTo>
                    <a:pt x="0" y="0"/>
                  </a:moveTo>
                  <a:lnTo>
                    <a:pt x="5368544" y="0"/>
                  </a:lnTo>
                  <a:lnTo>
                    <a:pt x="5368544" y="455168"/>
                  </a:lnTo>
                  <a:lnTo>
                    <a:pt x="0" y="455168"/>
                  </a:lnTo>
                  <a:lnTo>
                    <a:pt x="0" y="0"/>
                  </a:lnTo>
                  <a:close/>
                </a:path>
              </a:pathLst>
            </a:custGeom>
            <a:blipFill>
              <a:blip r:embed="rId11"/>
              <a:stretch>
                <a:fillRect l="0" t="0" r="0" b="0"/>
              </a:stretch>
            </a:blipFill>
          </p:spPr>
        </p:sp>
      </p:grpSp>
      <p:grpSp>
        <p:nvGrpSpPr>
          <p:cNvPr name="Group 21" id="21"/>
          <p:cNvGrpSpPr/>
          <p:nvPr/>
        </p:nvGrpSpPr>
        <p:grpSpPr>
          <a:xfrm rot="0">
            <a:off x="1060704" y="5501640"/>
            <a:ext cx="1877568" cy="341376"/>
            <a:chOff x="0" y="0"/>
            <a:chExt cx="2503424" cy="455168"/>
          </a:xfrm>
        </p:grpSpPr>
        <p:sp>
          <p:nvSpPr>
            <p:cNvPr name="Freeform 22" id="22"/>
            <p:cNvSpPr/>
            <p:nvPr/>
          </p:nvSpPr>
          <p:spPr>
            <a:xfrm flipH="false" flipV="false" rot="0">
              <a:off x="0" y="0"/>
              <a:ext cx="2503424" cy="455168"/>
            </a:xfrm>
            <a:custGeom>
              <a:avLst/>
              <a:gdLst/>
              <a:ahLst/>
              <a:cxnLst/>
              <a:rect r="r" b="b" t="t" l="l"/>
              <a:pathLst>
                <a:path h="455168" w="2503424">
                  <a:moveTo>
                    <a:pt x="0" y="0"/>
                  </a:moveTo>
                  <a:lnTo>
                    <a:pt x="2503424" y="0"/>
                  </a:lnTo>
                  <a:lnTo>
                    <a:pt x="2503424" y="455168"/>
                  </a:lnTo>
                  <a:lnTo>
                    <a:pt x="0" y="455168"/>
                  </a:lnTo>
                  <a:lnTo>
                    <a:pt x="0" y="0"/>
                  </a:lnTo>
                  <a:close/>
                </a:path>
              </a:pathLst>
            </a:custGeom>
            <a:blipFill>
              <a:blip r:embed="rId12"/>
              <a:stretch>
                <a:fillRect l="0" t="0" r="0" b="0"/>
              </a:stretch>
            </a:blipFill>
          </p:spPr>
        </p:sp>
      </p:grpSp>
      <p:sp>
        <p:nvSpPr>
          <p:cNvPr name="Freeform 23" id="23"/>
          <p:cNvSpPr/>
          <p:nvPr/>
        </p:nvSpPr>
        <p:spPr>
          <a:xfrm flipH="false" flipV="false" rot="0">
            <a:off x="158048" y="7044547"/>
            <a:ext cx="421757" cy="432864"/>
          </a:xfrm>
          <a:custGeom>
            <a:avLst/>
            <a:gdLst/>
            <a:ahLst/>
            <a:cxnLst/>
            <a:rect r="r" b="b" t="t" l="l"/>
            <a:pathLst>
              <a:path h="432864" w="421757">
                <a:moveTo>
                  <a:pt x="0" y="0"/>
                </a:moveTo>
                <a:lnTo>
                  <a:pt x="421758" y="0"/>
                </a:lnTo>
                <a:lnTo>
                  <a:pt x="421758" y="432864"/>
                </a:lnTo>
                <a:lnTo>
                  <a:pt x="0" y="43286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4" id="24"/>
          <p:cNvSpPr/>
          <p:nvPr/>
        </p:nvSpPr>
        <p:spPr>
          <a:xfrm flipH="false" flipV="false" rot="0">
            <a:off x="3101397" y="1566186"/>
            <a:ext cx="267567" cy="273368"/>
          </a:xfrm>
          <a:custGeom>
            <a:avLst/>
            <a:gdLst/>
            <a:ahLst/>
            <a:cxnLst/>
            <a:rect r="r" b="b" t="t" l="l"/>
            <a:pathLst>
              <a:path h="273368" w="267567">
                <a:moveTo>
                  <a:pt x="0" y="0"/>
                </a:moveTo>
                <a:lnTo>
                  <a:pt x="267567" y="0"/>
                </a:lnTo>
                <a:lnTo>
                  <a:pt x="267567" y="273368"/>
                </a:lnTo>
                <a:lnTo>
                  <a:pt x="0" y="27336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5" id="25"/>
          <p:cNvSpPr/>
          <p:nvPr/>
        </p:nvSpPr>
        <p:spPr>
          <a:xfrm flipH="false" flipV="false" rot="0">
            <a:off x="1068400" y="146866"/>
            <a:ext cx="3637778" cy="777573"/>
          </a:xfrm>
          <a:custGeom>
            <a:avLst/>
            <a:gdLst/>
            <a:ahLst/>
            <a:cxnLst/>
            <a:rect r="r" b="b" t="t" l="l"/>
            <a:pathLst>
              <a:path h="777573" w="3637778">
                <a:moveTo>
                  <a:pt x="0" y="0"/>
                </a:moveTo>
                <a:lnTo>
                  <a:pt x="3637779" y="0"/>
                </a:lnTo>
                <a:lnTo>
                  <a:pt x="3637779" y="777573"/>
                </a:lnTo>
                <a:lnTo>
                  <a:pt x="0" y="77757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6" id="26"/>
          <p:cNvSpPr/>
          <p:nvPr/>
        </p:nvSpPr>
        <p:spPr>
          <a:xfrm flipH="false" flipV="false" rot="0">
            <a:off x="3504543" y="1939500"/>
            <a:ext cx="1707071" cy="1431065"/>
          </a:xfrm>
          <a:custGeom>
            <a:avLst/>
            <a:gdLst/>
            <a:ahLst/>
            <a:cxnLst/>
            <a:rect r="r" b="b" t="t" l="l"/>
            <a:pathLst>
              <a:path h="1431065" w="1707071">
                <a:moveTo>
                  <a:pt x="0" y="0"/>
                </a:moveTo>
                <a:lnTo>
                  <a:pt x="1707070" y="0"/>
                </a:lnTo>
                <a:lnTo>
                  <a:pt x="1707070" y="1431064"/>
                </a:lnTo>
                <a:lnTo>
                  <a:pt x="0" y="1431064"/>
                </a:lnTo>
                <a:lnTo>
                  <a:pt x="0" y="0"/>
                </a:lnTo>
                <a:close/>
              </a:path>
            </a:pathLst>
          </a:custGeom>
          <a:blipFill>
            <a:blip r:embed="rId3">
              <a:extLst>
                <a:ext uri="{96DAC541-7B7A-43D3-8B79-37D633B846F1}">
                  <asvg:svgBlip xmlns:asvg="http://schemas.microsoft.com/office/drawing/2016/SVG/main" r:embed="rId19"/>
                </a:ext>
              </a:extLst>
            </a:blip>
            <a:stretch>
              <a:fillRect l="0" t="0" r="0" b="0"/>
            </a:stretch>
          </a:blipFill>
        </p:spPr>
      </p:sp>
      <p:sp>
        <p:nvSpPr>
          <p:cNvPr name="Freeform 27" id="27"/>
          <p:cNvSpPr/>
          <p:nvPr/>
        </p:nvSpPr>
        <p:spPr>
          <a:xfrm flipH="false" flipV="false" rot="0">
            <a:off x="102403" y="3881971"/>
            <a:ext cx="5209118" cy="3646846"/>
          </a:xfrm>
          <a:custGeom>
            <a:avLst/>
            <a:gdLst/>
            <a:ahLst/>
            <a:cxnLst/>
            <a:rect r="r" b="b" t="t" l="l"/>
            <a:pathLst>
              <a:path h="3646846" w="5209118">
                <a:moveTo>
                  <a:pt x="0" y="0"/>
                </a:moveTo>
                <a:lnTo>
                  <a:pt x="5209118" y="0"/>
                </a:lnTo>
                <a:lnTo>
                  <a:pt x="5209118" y="3646846"/>
                </a:lnTo>
                <a:lnTo>
                  <a:pt x="0" y="364684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8" id="28"/>
          <p:cNvSpPr txBox="true"/>
          <p:nvPr/>
        </p:nvSpPr>
        <p:spPr>
          <a:xfrm rot="0">
            <a:off x="483327" y="4344772"/>
            <a:ext cx="460877"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Jusqu’à 560</a:t>
            </a:r>
          </a:p>
        </p:txBody>
      </p:sp>
      <p:sp>
        <p:nvSpPr>
          <p:cNvPr name="TextBox 29" id="29"/>
          <p:cNvSpPr txBox="true"/>
          <p:nvPr/>
        </p:nvSpPr>
        <p:spPr>
          <a:xfrm rot="0">
            <a:off x="394487" y="4649372"/>
            <a:ext cx="642014"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De 560,01 à 710</a:t>
            </a:r>
          </a:p>
        </p:txBody>
      </p:sp>
      <p:sp>
        <p:nvSpPr>
          <p:cNvPr name="TextBox 30" id="30"/>
          <p:cNvSpPr txBox="true"/>
          <p:nvPr/>
        </p:nvSpPr>
        <p:spPr>
          <a:xfrm rot="0">
            <a:off x="394487" y="4953972"/>
            <a:ext cx="642014"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De 710,01 à 810</a:t>
            </a:r>
          </a:p>
        </p:txBody>
      </p:sp>
      <p:sp>
        <p:nvSpPr>
          <p:cNvPr name="TextBox 31" id="31"/>
          <p:cNvSpPr txBox="true"/>
          <p:nvPr/>
        </p:nvSpPr>
        <p:spPr>
          <a:xfrm rot="0">
            <a:off x="538829" y="2417702"/>
            <a:ext cx="460877"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Jusqu’à 560</a:t>
            </a:r>
          </a:p>
        </p:txBody>
      </p:sp>
      <p:sp>
        <p:nvSpPr>
          <p:cNvPr name="TextBox 32" id="32"/>
          <p:cNvSpPr txBox="true"/>
          <p:nvPr/>
        </p:nvSpPr>
        <p:spPr>
          <a:xfrm rot="0">
            <a:off x="449990" y="2722302"/>
            <a:ext cx="642014"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De 560,01 à 710</a:t>
            </a:r>
          </a:p>
        </p:txBody>
      </p:sp>
      <p:sp>
        <p:nvSpPr>
          <p:cNvPr name="TextBox 33" id="33"/>
          <p:cNvSpPr txBox="true"/>
          <p:nvPr/>
        </p:nvSpPr>
        <p:spPr>
          <a:xfrm rot="0">
            <a:off x="449990" y="3026902"/>
            <a:ext cx="642014"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De 710,01 à 810</a:t>
            </a:r>
          </a:p>
        </p:txBody>
      </p:sp>
      <p:sp>
        <p:nvSpPr>
          <p:cNvPr name="TextBox 34" id="34"/>
          <p:cNvSpPr txBox="true"/>
          <p:nvPr/>
        </p:nvSpPr>
        <p:spPr>
          <a:xfrm rot="0">
            <a:off x="319497" y="2047589"/>
            <a:ext cx="908209"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Quotient familial 2026</a:t>
            </a:r>
          </a:p>
        </p:txBody>
      </p:sp>
      <p:sp>
        <p:nvSpPr>
          <p:cNvPr name="TextBox 35" id="35"/>
          <p:cNvSpPr txBox="true"/>
          <p:nvPr/>
        </p:nvSpPr>
        <p:spPr>
          <a:xfrm rot="0">
            <a:off x="1452448" y="4344772"/>
            <a:ext cx="143818"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80€</a:t>
            </a:r>
          </a:p>
        </p:txBody>
      </p:sp>
      <p:sp>
        <p:nvSpPr>
          <p:cNvPr name="TextBox 36" id="36"/>
          <p:cNvSpPr txBox="true"/>
          <p:nvPr/>
        </p:nvSpPr>
        <p:spPr>
          <a:xfrm rot="0">
            <a:off x="1452448" y="4649372"/>
            <a:ext cx="143818"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75€</a:t>
            </a:r>
          </a:p>
        </p:txBody>
      </p:sp>
      <p:sp>
        <p:nvSpPr>
          <p:cNvPr name="TextBox 37" id="37"/>
          <p:cNvSpPr txBox="true"/>
          <p:nvPr/>
        </p:nvSpPr>
        <p:spPr>
          <a:xfrm rot="0">
            <a:off x="1452448" y="4953972"/>
            <a:ext cx="143818"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70€</a:t>
            </a:r>
          </a:p>
        </p:txBody>
      </p:sp>
      <p:sp>
        <p:nvSpPr>
          <p:cNvPr name="TextBox 38" id="38"/>
          <p:cNvSpPr txBox="true"/>
          <p:nvPr/>
        </p:nvSpPr>
        <p:spPr>
          <a:xfrm rot="0">
            <a:off x="1507941" y="2417702"/>
            <a:ext cx="143818"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80€</a:t>
            </a:r>
          </a:p>
        </p:txBody>
      </p:sp>
      <p:sp>
        <p:nvSpPr>
          <p:cNvPr name="TextBox 39" id="39"/>
          <p:cNvSpPr txBox="true"/>
          <p:nvPr/>
        </p:nvSpPr>
        <p:spPr>
          <a:xfrm rot="0">
            <a:off x="1507941" y="2722302"/>
            <a:ext cx="143818"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75€</a:t>
            </a:r>
          </a:p>
        </p:txBody>
      </p:sp>
      <p:sp>
        <p:nvSpPr>
          <p:cNvPr name="TextBox 40" id="40"/>
          <p:cNvSpPr txBox="true"/>
          <p:nvPr/>
        </p:nvSpPr>
        <p:spPr>
          <a:xfrm rot="0">
            <a:off x="1507941" y="3026902"/>
            <a:ext cx="143818"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70€</a:t>
            </a:r>
          </a:p>
        </p:txBody>
      </p:sp>
      <p:sp>
        <p:nvSpPr>
          <p:cNvPr name="TextBox 41" id="41"/>
          <p:cNvSpPr txBox="true"/>
          <p:nvPr/>
        </p:nvSpPr>
        <p:spPr>
          <a:xfrm rot="0">
            <a:off x="1405480" y="2115274"/>
            <a:ext cx="352863"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Montant</a:t>
            </a:r>
          </a:p>
        </p:txBody>
      </p:sp>
      <p:sp>
        <p:nvSpPr>
          <p:cNvPr name="TextBox 42" id="42"/>
          <p:cNvSpPr txBox="true"/>
          <p:nvPr/>
        </p:nvSpPr>
        <p:spPr>
          <a:xfrm rot="0">
            <a:off x="2033130" y="4344772"/>
            <a:ext cx="642014"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De 810,01 à 910</a:t>
            </a:r>
          </a:p>
        </p:txBody>
      </p:sp>
      <p:sp>
        <p:nvSpPr>
          <p:cNvPr name="TextBox 43" id="43"/>
          <p:cNvSpPr txBox="true"/>
          <p:nvPr/>
        </p:nvSpPr>
        <p:spPr>
          <a:xfrm rot="0">
            <a:off x="2009604" y="4649372"/>
            <a:ext cx="689953"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De 910,01 à 1010</a:t>
            </a:r>
          </a:p>
        </p:txBody>
      </p:sp>
      <p:sp>
        <p:nvSpPr>
          <p:cNvPr name="TextBox 44" id="44"/>
          <p:cNvSpPr txBox="true"/>
          <p:nvPr/>
        </p:nvSpPr>
        <p:spPr>
          <a:xfrm rot="0">
            <a:off x="2014233" y="4953972"/>
            <a:ext cx="680552"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Supérieur à 1010</a:t>
            </a:r>
          </a:p>
        </p:txBody>
      </p:sp>
      <p:sp>
        <p:nvSpPr>
          <p:cNvPr name="TextBox 45" id="45"/>
          <p:cNvSpPr txBox="true"/>
          <p:nvPr/>
        </p:nvSpPr>
        <p:spPr>
          <a:xfrm rot="0">
            <a:off x="3091091" y="4344772"/>
            <a:ext cx="143818"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65€</a:t>
            </a:r>
          </a:p>
        </p:txBody>
      </p:sp>
      <p:sp>
        <p:nvSpPr>
          <p:cNvPr name="TextBox 46" id="46"/>
          <p:cNvSpPr txBox="true"/>
          <p:nvPr/>
        </p:nvSpPr>
        <p:spPr>
          <a:xfrm rot="0">
            <a:off x="3091091" y="4649372"/>
            <a:ext cx="143818"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60€</a:t>
            </a:r>
          </a:p>
        </p:txBody>
      </p:sp>
      <p:sp>
        <p:nvSpPr>
          <p:cNvPr name="TextBox 47" id="47"/>
          <p:cNvSpPr txBox="true"/>
          <p:nvPr/>
        </p:nvSpPr>
        <p:spPr>
          <a:xfrm rot="0">
            <a:off x="3091091" y="4953972"/>
            <a:ext cx="143818"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55€</a:t>
            </a:r>
          </a:p>
        </p:txBody>
      </p:sp>
      <p:sp>
        <p:nvSpPr>
          <p:cNvPr name="TextBox 48" id="48"/>
          <p:cNvSpPr txBox="true"/>
          <p:nvPr/>
        </p:nvSpPr>
        <p:spPr>
          <a:xfrm rot="0">
            <a:off x="3766452" y="2353685"/>
            <a:ext cx="672789" cy="264557"/>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 De 810,01 à 910</a:t>
            </a:r>
          </a:p>
        </p:txBody>
      </p:sp>
      <p:sp>
        <p:nvSpPr>
          <p:cNvPr name="TextBox 49" id="49"/>
          <p:cNvSpPr txBox="true"/>
          <p:nvPr/>
        </p:nvSpPr>
        <p:spPr>
          <a:xfrm rot="0">
            <a:off x="3773091" y="2706900"/>
            <a:ext cx="689953"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De 910,01 à 1010</a:t>
            </a:r>
          </a:p>
        </p:txBody>
      </p:sp>
      <p:sp>
        <p:nvSpPr>
          <p:cNvPr name="TextBox 50" id="50"/>
          <p:cNvSpPr txBox="true"/>
          <p:nvPr/>
        </p:nvSpPr>
        <p:spPr>
          <a:xfrm rot="0">
            <a:off x="3777720" y="3011500"/>
            <a:ext cx="680552"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Supérieur à 1010</a:t>
            </a:r>
          </a:p>
        </p:txBody>
      </p:sp>
      <p:sp>
        <p:nvSpPr>
          <p:cNvPr name="TextBox 51" id="51"/>
          <p:cNvSpPr txBox="true"/>
          <p:nvPr/>
        </p:nvSpPr>
        <p:spPr>
          <a:xfrm rot="0">
            <a:off x="3666134" y="2032178"/>
            <a:ext cx="908209"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Quotient familial 2026</a:t>
            </a:r>
          </a:p>
        </p:txBody>
      </p:sp>
      <p:sp>
        <p:nvSpPr>
          <p:cNvPr name="TextBox 52" id="52"/>
          <p:cNvSpPr txBox="true"/>
          <p:nvPr/>
        </p:nvSpPr>
        <p:spPr>
          <a:xfrm rot="0">
            <a:off x="4854578" y="2402300"/>
            <a:ext cx="143818"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65€</a:t>
            </a:r>
          </a:p>
        </p:txBody>
      </p:sp>
      <p:sp>
        <p:nvSpPr>
          <p:cNvPr name="TextBox 53" id="53"/>
          <p:cNvSpPr txBox="true"/>
          <p:nvPr/>
        </p:nvSpPr>
        <p:spPr>
          <a:xfrm rot="0">
            <a:off x="4854578" y="2706900"/>
            <a:ext cx="143818"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60€</a:t>
            </a:r>
          </a:p>
        </p:txBody>
      </p:sp>
      <p:sp>
        <p:nvSpPr>
          <p:cNvPr name="TextBox 54" id="54"/>
          <p:cNvSpPr txBox="true"/>
          <p:nvPr/>
        </p:nvSpPr>
        <p:spPr>
          <a:xfrm rot="0">
            <a:off x="4854578" y="3011500"/>
            <a:ext cx="143818"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55€</a:t>
            </a:r>
          </a:p>
        </p:txBody>
      </p:sp>
      <p:sp>
        <p:nvSpPr>
          <p:cNvPr name="TextBox 55" id="55"/>
          <p:cNvSpPr txBox="true"/>
          <p:nvPr/>
        </p:nvSpPr>
        <p:spPr>
          <a:xfrm rot="0">
            <a:off x="4752118" y="2099872"/>
            <a:ext cx="352863"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Montant</a:t>
            </a:r>
          </a:p>
        </p:txBody>
      </p:sp>
      <p:sp>
        <p:nvSpPr>
          <p:cNvPr name="TextBox 56" id="56"/>
          <p:cNvSpPr txBox="true"/>
          <p:nvPr/>
        </p:nvSpPr>
        <p:spPr>
          <a:xfrm rot="0">
            <a:off x="3521650" y="2439410"/>
            <a:ext cx="681704" cy="154848"/>
          </a:xfrm>
          <a:prstGeom prst="rect">
            <a:avLst/>
          </a:prstGeom>
        </p:spPr>
        <p:txBody>
          <a:bodyPr anchor="t" rtlCol="false" tIns="0" lIns="0" bIns="0" rIns="0">
            <a:spAutoFit/>
          </a:bodyPr>
          <a:lstStyle/>
          <a:p>
            <a:pPr algn="l">
              <a:lnSpc>
                <a:spcPts val="1065"/>
              </a:lnSpc>
            </a:pPr>
            <a:r>
              <a:rPr lang="en-US" b="true" sz="799">
                <a:solidFill>
                  <a:srgbClr val="000000"/>
                </a:solidFill>
                <a:latin typeface="OpenDyslexic Bold"/>
                <a:ea typeface="OpenDyslexic Bold"/>
                <a:cs typeface="OpenDyslexic Bold"/>
                <a:sym typeface="OpenDyslexic Bold"/>
              </a:rPr>
              <a:t>Datelimite : </a:t>
            </a:r>
          </a:p>
        </p:txBody>
      </p:sp>
      <p:sp>
        <p:nvSpPr>
          <p:cNvPr name="TextBox 57" id="57"/>
          <p:cNvSpPr txBox="true"/>
          <p:nvPr/>
        </p:nvSpPr>
        <p:spPr>
          <a:xfrm rot="0">
            <a:off x="3373050" y="2574788"/>
            <a:ext cx="984914" cy="154848"/>
          </a:xfrm>
          <a:prstGeom prst="rect">
            <a:avLst/>
          </a:prstGeom>
        </p:spPr>
        <p:txBody>
          <a:bodyPr anchor="t" rtlCol="false" tIns="0" lIns="0" bIns="0" rIns="0">
            <a:spAutoFit/>
          </a:bodyPr>
          <a:lstStyle/>
          <a:p>
            <a:pPr algn="l">
              <a:lnSpc>
                <a:spcPts val="1065"/>
              </a:lnSpc>
            </a:pPr>
            <a:r>
              <a:rPr lang="en-US" b="true" sz="799">
                <a:solidFill>
                  <a:srgbClr val="000000"/>
                </a:solidFill>
                <a:latin typeface="OpenDyslexic Bold"/>
                <a:ea typeface="OpenDyslexic Bold"/>
                <a:cs typeface="OpenDyslexic Bold"/>
                <a:sym typeface="OpenDyslexic Bold"/>
              </a:rPr>
              <a:t>30 novembre 2026</a:t>
            </a:r>
          </a:p>
        </p:txBody>
      </p:sp>
      <p:sp>
        <p:nvSpPr>
          <p:cNvPr name="TextBox 58" id="58"/>
          <p:cNvSpPr txBox="true"/>
          <p:nvPr/>
        </p:nvSpPr>
        <p:spPr>
          <a:xfrm rot="0">
            <a:off x="4160872" y="6031944"/>
            <a:ext cx="681704" cy="240573"/>
          </a:xfrm>
          <a:prstGeom prst="rect">
            <a:avLst/>
          </a:prstGeom>
        </p:spPr>
        <p:txBody>
          <a:bodyPr anchor="t" rtlCol="false" tIns="0" lIns="0" bIns="0" rIns="0">
            <a:spAutoFit/>
          </a:bodyPr>
          <a:lstStyle/>
          <a:p>
            <a:pPr algn="l">
              <a:lnSpc>
                <a:spcPts val="1998"/>
              </a:lnSpc>
            </a:pPr>
            <a:r>
              <a:rPr lang="en-US" b="true" sz="799">
                <a:solidFill>
                  <a:srgbClr val="000000"/>
                </a:solidFill>
                <a:latin typeface="OpenDyslexic Bold"/>
                <a:ea typeface="OpenDyslexic Bold"/>
                <a:cs typeface="OpenDyslexic Bold"/>
                <a:sym typeface="OpenDyslexic Bold"/>
              </a:rPr>
              <a:t>Date limite : </a:t>
            </a:r>
          </a:p>
        </p:txBody>
      </p:sp>
      <p:sp>
        <p:nvSpPr>
          <p:cNvPr name="TextBox 59" id="59"/>
          <p:cNvSpPr txBox="true"/>
          <p:nvPr/>
        </p:nvSpPr>
        <p:spPr>
          <a:xfrm rot="0">
            <a:off x="4012273" y="6146397"/>
            <a:ext cx="984914" cy="303190"/>
          </a:xfrm>
          <a:prstGeom prst="rect">
            <a:avLst/>
          </a:prstGeom>
        </p:spPr>
        <p:txBody>
          <a:bodyPr anchor="t" rtlCol="false" tIns="0" lIns="0" bIns="0" rIns="0">
            <a:spAutoFit/>
          </a:bodyPr>
          <a:lstStyle/>
          <a:p>
            <a:pPr algn="l">
              <a:lnSpc>
                <a:spcPts val="1998"/>
              </a:lnSpc>
            </a:pPr>
            <a:r>
              <a:rPr lang="en-US" b="true" sz="799">
                <a:solidFill>
                  <a:srgbClr val="000000"/>
                </a:solidFill>
                <a:latin typeface="OpenDyslexic Bold"/>
                <a:ea typeface="OpenDyslexic Bold"/>
                <a:cs typeface="OpenDyslexic Bold"/>
                <a:sym typeface="OpenDyslexic Bold"/>
              </a:rPr>
              <a:t>30 novembre 2026</a:t>
            </a:r>
            <a:r>
              <a:rPr lang="en-US" sz="799">
                <a:solidFill>
                  <a:srgbClr val="000000"/>
                </a:solidFill>
                <a:latin typeface="OpenDyslexic"/>
                <a:ea typeface="OpenDyslexic"/>
                <a:cs typeface="OpenDyslexic"/>
                <a:sym typeface="OpenDyslexic"/>
              </a:rPr>
              <a:t> </a:t>
            </a:r>
          </a:p>
        </p:txBody>
      </p:sp>
      <p:sp>
        <p:nvSpPr>
          <p:cNvPr name="TextBox 60" id="60"/>
          <p:cNvSpPr txBox="true"/>
          <p:nvPr/>
        </p:nvSpPr>
        <p:spPr>
          <a:xfrm rot="0">
            <a:off x="910323" y="200216"/>
            <a:ext cx="3997795" cy="1234707"/>
          </a:xfrm>
          <a:prstGeom prst="rect">
            <a:avLst/>
          </a:prstGeom>
        </p:spPr>
        <p:txBody>
          <a:bodyPr anchor="t" rtlCol="false" tIns="0" lIns="0" bIns="0" rIns="0">
            <a:spAutoFit/>
          </a:bodyPr>
          <a:lstStyle/>
          <a:p>
            <a:pPr algn="ctr">
              <a:lnSpc>
                <a:spcPts val="2548"/>
              </a:lnSpc>
            </a:pPr>
            <a:r>
              <a:rPr lang="en-US" sz="2597" spc="15">
                <a:solidFill>
                  <a:srgbClr val="000000"/>
                </a:solidFill>
                <a:latin typeface="Gagalin"/>
                <a:ea typeface="Gagalin"/>
                <a:cs typeface="Gagalin"/>
                <a:sym typeface="Gagalin"/>
              </a:rPr>
              <a:t>billetterie et loisirs</a:t>
            </a:r>
          </a:p>
          <a:p>
            <a:pPr algn="ctr">
              <a:lnSpc>
                <a:spcPts val="2540"/>
              </a:lnSpc>
            </a:pPr>
            <a:r>
              <a:rPr lang="en-US" sz="2498">
                <a:solidFill>
                  <a:srgbClr val="E73332"/>
                </a:solidFill>
                <a:latin typeface="Handelson Two"/>
                <a:ea typeface="Handelson Two"/>
                <a:cs typeface="Handelson Two"/>
                <a:sym typeface="Handelson Two"/>
              </a:rPr>
              <a:t>SPORTS-LOISIRS-CULTURE ENFANT</a:t>
            </a:r>
          </a:p>
          <a:p>
            <a:pPr algn="ctr">
              <a:lnSpc>
                <a:spcPts val="1422"/>
              </a:lnSpc>
            </a:pPr>
            <a:r>
              <a:rPr lang="en-US" sz="1398">
                <a:solidFill>
                  <a:srgbClr val="E73332"/>
                </a:solidFill>
                <a:latin typeface="Handelson Two"/>
                <a:ea typeface="Handelson Two"/>
                <a:cs typeface="Handelson Two"/>
                <a:sym typeface="Handelson Two"/>
              </a:rPr>
              <a:t>ENFANTS DE 7 À 20 ANS</a:t>
            </a:r>
          </a:p>
        </p:txBody>
      </p:sp>
      <p:sp>
        <p:nvSpPr>
          <p:cNvPr name="TextBox 61" id="61"/>
          <p:cNvSpPr txBox="true"/>
          <p:nvPr/>
        </p:nvSpPr>
        <p:spPr>
          <a:xfrm rot="0">
            <a:off x="1722130" y="789375"/>
            <a:ext cx="51130" cy="520656"/>
          </a:xfrm>
          <a:prstGeom prst="rect">
            <a:avLst/>
          </a:prstGeom>
        </p:spPr>
        <p:txBody>
          <a:bodyPr anchor="t" rtlCol="false" tIns="0" lIns="0" bIns="0" rIns="0">
            <a:spAutoFit/>
          </a:bodyPr>
          <a:lstStyle/>
          <a:p>
            <a:pPr algn="l">
              <a:lnSpc>
                <a:spcPts val="4466"/>
              </a:lnSpc>
            </a:pPr>
            <a:r>
              <a:rPr lang="en-US" sz="2498">
                <a:solidFill>
                  <a:srgbClr val="E73332"/>
                </a:solidFill>
                <a:latin typeface="Handelson Two"/>
                <a:ea typeface="Handelson Two"/>
                <a:cs typeface="Handelson Two"/>
                <a:sym typeface="Handelson Two"/>
              </a:rPr>
              <a:t> </a:t>
            </a:r>
          </a:p>
        </p:txBody>
      </p:sp>
      <p:sp>
        <p:nvSpPr>
          <p:cNvPr name="TextBox 62" id="62"/>
          <p:cNvSpPr txBox="true"/>
          <p:nvPr/>
        </p:nvSpPr>
        <p:spPr>
          <a:xfrm rot="0">
            <a:off x="1066762" y="5535139"/>
            <a:ext cx="1800901" cy="320631"/>
          </a:xfrm>
          <a:prstGeom prst="rect">
            <a:avLst/>
          </a:prstGeom>
        </p:spPr>
        <p:txBody>
          <a:bodyPr anchor="t" rtlCol="false" tIns="0" lIns="0" bIns="0" rIns="0">
            <a:spAutoFit/>
          </a:bodyPr>
          <a:lstStyle/>
          <a:p>
            <a:pPr algn="l">
              <a:lnSpc>
                <a:spcPts val="2368"/>
              </a:lnSpc>
            </a:pPr>
            <a:r>
              <a:rPr lang="en-US" sz="2498">
                <a:solidFill>
                  <a:srgbClr val="E73332"/>
                </a:solidFill>
                <a:latin typeface="Handelson Two"/>
                <a:ea typeface="Handelson Two"/>
                <a:cs typeface="Handelson Two"/>
                <a:sym typeface="Handelson Two"/>
              </a:rPr>
              <a:t>TITRES CULTURE</a:t>
            </a:r>
          </a:p>
        </p:txBody>
      </p:sp>
      <p:sp>
        <p:nvSpPr>
          <p:cNvPr name="TextBox 63" id="63"/>
          <p:cNvSpPr txBox="true"/>
          <p:nvPr/>
        </p:nvSpPr>
        <p:spPr>
          <a:xfrm rot="0">
            <a:off x="1160736" y="5716153"/>
            <a:ext cx="32233" cy="325631"/>
          </a:xfrm>
          <a:prstGeom prst="rect">
            <a:avLst/>
          </a:prstGeom>
        </p:spPr>
        <p:txBody>
          <a:bodyPr anchor="t" rtlCol="false" tIns="0" lIns="0" bIns="0" rIns="0">
            <a:spAutoFit/>
          </a:bodyPr>
          <a:lstStyle/>
          <a:p>
            <a:pPr algn="l">
              <a:lnSpc>
                <a:spcPts val="2838"/>
              </a:lnSpc>
            </a:pPr>
            <a:r>
              <a:rPr lang="en-US" sz="1199">
                <a:solidFill>
                  <a:srgbClr val="000000"/>
                </a:solidFill>
                <a:latin typeface="Open Sans Hebrew Condensed"/>
                <a:ea typeface="Open Sans Hebrew Condensed"/>
                <a:cs typeface="Open Sans Hebrew Condensed"/>
                <a:sym typeface="Open Sans Hebrew Condensed"/>
              </a:rPr>
              <a:t> </a:t>
            </a:r>
          </a:p>
        </p:txBody>
      </p:sp>
      <p:sp>
        <p:nvSpPr>
          <p:cNvPr name="TextBox 64" id="64"/>
          <p:cNvSpPr txBox="true"/>
          <p:nvPr/>
        </p:nvSpPr>
        <p:spPr>
          <a:xfrm rot="0">
            <a:off x="161144" y="3723542"/>
            <a:ext cx="3980002" cy="215856"/>
          </a:xfrm>
          <a:prstGeom prst="rect">
            <a:avLst/>
          </a:prstGeom>
        </p:spPr>
        <p:txBody>
          <a:bodyPr anchor="t" rtlCol="false" tIns="0" lIns="0" bIns="0" rIns="0">
            <a:spAutoFit/>
          </a:bodyPr>
          <a:lstStyle/>
          <a:p>
            <a:pPr algn="l">
              <a:lnSpc>
                <a:spcPts val="1249"/>
              </a:lnSpc>
            </a:pPr>
            <a:r>
              <a:rPr lang="en-US" sz="2498">
                <a:solidFill>
                  <a:srgbClr val="E73332"/>
                </a:solidFill>
                <a:latin typeface="Handelson Two"/>
                <a:ea typeface="Handelson Two"/>
                <a:cs typeface="Handelson Two"/>
                <a:sym typeface="Handelson Two"/>
              </a:rPr>
              <a:t>SPORTS - LOISIRS - CULTURE ADULTE</a:t>
            </a:r>
          </a:p>
        </p:txBody>
      </p:sp>
      <p:sp>
        <p:nvSpPr>
          <p:cNvPr name="TextBox 65" id="65"/>
          <p:cNvSpPr txBox="true"/>
          <p:nvPr/>
        </p:nvSpPr>
        <p:spPr>
          <a:xfrm rot="0">
            <a:off x="264004" y="3898449"/>
            <a:ext cx="908209"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Quotient familial 2026</a:t>
            </a:r>
          </a:p>
        </p:txBody>
      </p:sp>
      <p:sp>
        <p:nvSpPr>
          <p:cNvPr name="TextBox 66" id="66"/>
          <p:cNvSpPr txBox="true"/>
          <p:nvPr/>
        </p:nvSpPr>
        <p:spPr>
          <a:xfrm rot="0">
            <a:off x="1902647" y="3898449"/>
            <a:ext cx="908209"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Quotient familial 2026</a:t>
            </a:r>
          </a:p>
        </p:txBody>
      </p:sp>
      <p:sp>
        <p:nvSpPr>
          <p:cNvPr name="TextBox 67" id="67"/>
          <p:cNvSpPr txBox="true"/>
          <p:nvPr/>
        </p:nvSpPr>
        <p:spPr>
          <a:xfrm rot="0">
            <a:off x="3666401" y="3790617"/>
            <a:ext cx="32233" cy="335166"/>
          </a:xfrm>
          <a:prstGeom prst="rect">
            <a:avLst/>
          </a:prstGeom>
        </p:spPr>
        <p:txBody>
          <a:bodyPr anchor="t" rtlCol="false" tIns="0" lIns="0" bIns="0" rIns="0">
            <a:spAutoFit/>
          </a:bodyPr>
          <a:lstStyle/>
          <a:p>
            <a:pPr algn="l">
              <a:lnSpc>
                <a:spcPts val="2998"/>
              </a:lnSpc>
            </a:pPr>
            <a:r>
              <a:rPr lang="en-US" sz="1199">
                <a:solidFill>
                  <a:srgbClr val="000000"/>
                </a:solidFill>
                <a:latin typeface="Open Sans Hebrew Condensed"/>
                <a:ea typeface="Open Sans Hebrew Condensed"/>
                <a:cs typeface="Open Sans Hebrew Condensed"/>
                <a:sym typeface="Open Sans Hebrew Condensed"/>
              </a:rPr>
              <a:t> </a:t>
            </a:r>
          </a:p>
        </p:txBody>
      </p:sp>
      <p:sp>
        <p:nvSpPr>
          <p:cNvPr name="TextBox 68" id="68"/>
          <p:cNvSpPr txBox="true"/>
          <p:nvPr/>
        </p:nvSpPr>
        <p:spPr>
          <a:xfrm rot="0">
            <a:off x="1349988" y="4109018"/>
            <a:ext cx="352863" cy="87849"/>
          </a:xfrm>
          <a:prstGeom prst="rect">
            <a:avLst/>
          </a:prstGeom>
        </p:spPr>
        <p:txBody>
          <a:bodyPr anchor="t" rtlCol="false" tIns="0" lIns="0" bIns="0" rIns="0">
            <a:spAutoFit/>
          </a:bodyPr>
          <a:lstStyle/>
          <a:p>
            <a:pPr algn="l">
              <a:lnSpc>
                <a:spcPts val="479"/>
              </a:lnSpc>
            </a:pPr>
            <a:r>
              <a:rPr lang="en-US" b="true" sz="799">
                <a:solidFill>
                  <a:srgbClr val="000000"/>
                </a:solidFill>
                <a:latin typeface="Open Sans Hebrew Condensed Bold"/>
                <a:ea typeface="Open Sans Hebrew Condensed Bold"/>
                <a:cs typeface="Open Sans Hebrew Condensed Bold"/>
                <a:sym typeface="Open Sans Hebrew Condensed Bold"/>
              </a:rPr>
              <a:t>Montant</a:t>
            </a:r>
            <a:r>
              <a:rPr lang="en-US" b="true" sz="799">
                <a:solidFill>
                  <a:srgbClr val="000000"/>
                </a:solidFill>
                <a:latin typeface="Open Sans Hebrew Condensed Bold"/>
                <a:ea typeface="Open Sans Hebrew Condensed Bold"/>
                <a:cs typeface="Open Sans Hebrew Condensed Bold"/>
                <a:sym typeface="Open Sans Hebrew Condensed Bold"/>
              </a:rPr>
              <a:t> </a:t>
            </a:r>
          </a:p>
        </p:txBody>
      </p:sp>
      <p:sp>
        <p:nvSpPr>
          <p:cNvPr name="TextBox 69" id="69"/>
          <p:cNvSpPr txBox="true"/>
          <p:nvPr/>
        </p:nvSpPr>
        <p:spPr>
          <a:xfrm rot="0">
            <a:off x="2988631" y="4109018"/>
            <a:ext cx="352863" cy="87849"/>
          </a:xfrm>
          <a:prstGeom prst="rect">
            <a:avLst/>
          </a:prstGeom>
        </p:spPr>
        <p:txBody>
          <a:bodyPr anchor="t" rtlCol="false" tIns="0" lIns="0" bIns="0" rIns="0">
            <a:spAutoFit/>
          </a:bodyPr>
          <a:lstStyle/>
          <a:p>
            <a:pPr algn="l">
              <a:lnSpc>
                <a:spcPts val="479"/>
              </a:lnSpc>
            </a:pPr>
            <a:r>
              <a:rPr lang="en-US" b="true" sz="799">
                <a:solidFill>
                  <a:srgbClr val="000000"/>
                </a:solidFill>
                <a:latin typeface="Open Sans Hebrew Condensed Bold"/>
                <a:ea typeface="Open Sans Hebrew Condensed Bold"/>
                <a:cs typeface="Open Sans Hebrew Condensed Bold"/>
                <a:sym typeface="Open Sans Hebrew Condensed Bold"/>
              </a:rPr>
              <a:t>Montant</a:t>
            </a:r>
          </a:p>
        </p:txBody>
      </p:sp>
      <p:sp>
        <p:nvSpPr>
          <p:cNvPr name="TextBox 70" id="70"/>
          <p:cNvSpPr txBox="true"/>
          <p:nvPr/>
        </p:nvSpPr>
        <p:spPr>
          <a:xfrm rot="0">
            <a:off x="3750926" y="4190533"/>
            <a:ext cx="32233" cy="125616"/>
          </a:xfrm>
          <a:prstGeom prst="rect">
            <a:avLst/>
          </a:prstGeom>
        </p:spPr>
        <p:txBody>
          <a:bodyPr anchor="t" rtlCol="false" tIns="0" lIns="0" bIns="0" rIns="0">
            <a:spAutoFit/>
          </a:bodyPr>
          <a:lstStyle/>
          <a:p>
            <a:pPr algn="l">
              <a:lnSpc>
                <a:spcPts val="719"/>
              </a:lnSpc>
            </a:pPr>
            <a:r>
              <a:rPr lang="en-US" sz="1199">
                <a:solidFill>
                  <a:srgbClr val="000000"/>
                </a:solidFill>
                <a:latin typeface="Open Sans Hebrew Condensed"/>
                <a:ea typeface="Open Sans Hebrew Condensed"/>
                <a:cs typeface="Open Sans Hebrew Condensed"/>
                <a:sym typeface="Open Sans Hebrew Condensed"/>
              </a:rPr>
              <a:t> </a:t>
            </a:r>
          </a:p>
        </p:txBody>
      </p:sp>
      <p:sp>
        <p:nvSpPr>
          <p:cNvPr name="TextBox 71" id="71"/>
          <p:cNvSpPr txBox="true"/>
          <p:nvPr/>
        </p:nvSpPr>
        <p:spPr>
          <a:xfrm rot="0">
            <a:off x="2036150" y="1388412"/>
            <a:ext cx="29537" cy="224609"/>
          </a:xfrm>
          <a:prstGeom prst="rect">
            <a:avLst/>
          </a:prstGeom>
        </p:spPr>
        <p:txBody>
          <a:bodyPr anchor="t" rtlCol="false" tIns="0" lIns="0" bIns="0" rIns="0">
            <a:spAutoFit/>
          </a:bodyPr>
          <a:lstStyle/>
          <a:p>
            <a:pPr algn="l">
              <a:lnSpc>
                <a:spcPts val="1815"/>
              </a:lnSpc>
            </a:pPr>
            <a:r>
              <a:rPr lang="en-US" sz="1098">
                <a:solidFill>
                  <a:srgbClr val="000000"/>
                </a:solidFill>
                <a:latin typeface="Open Sans Hebrew Condensed"/>
                <a:ea typeface="Open Sans Hebrew Condensed"/>
                <a:cs typeface="Open Sans Hebrew Condensed"/>
                <a:sym typeface="Open Sans Hebrew Condensed"/>
              </a:rPr>
              <a:t> </a:t>
            </a:r>
          </a:p>
        </p:txBody>
      </p:sp>
      <p:sp>
        <p:nvSpPr>
          <p:cNvPr name="TextBox 72" id="72"/>
          <p:cNvSpPr txBox="true"/>
          <p:nvPr/>
        </p:nvSpPr>
        <p:spPr>
          <a:xfrm rot="0">
            <a:off x="176117" y="1436037"/>
            <a:ext cx="2468690" cy="176984"/>
          </a:xfrm>
          <a:prstGeom prst="rect">
            <a:avLst/>
          </a:prstGeom>
        </p:spPr>
        <p:txBody>
          <a:bodyPr anchor="t" rtlCol="false" tIns="0" lIns="0" bIns="0" rIns="0">
            <a:spAutoFit/>
          </a:bodyPr>
          <a:lstStyle/>
          <a:p>
            <a:pPr algn="l">
              <a:lnSpc>
                <a:spcPts val="1349"/>
              </a:lnSpc>
            </a:pPr>
            <a:r>
              <a:rPr lang="en-US" sz="1098" spc="7">
                <a:solidFill>
                  <a:srgbClr val="000000"/>
                </a:solidFill>
                <a:latin typeface="Open Sans Hebrew Condensed"/>
                <a:ea typeface="Open Sans Hebrew Condensed"/>
                <a:cs typeface="Open Sans Hebrew Condensed"/>
                <a:sym typeface="Open Sans Hebrew Condensed"/>
              </a:rPr>
              <a:t>Une seule prestation versée par agentparannée.</a:t>
            </a:r>
          </a:p>
        </p:txBody>
      </p:sp>
      <p:sp>
        <p:nvSpPr>
          <p:cNvPr name="TextBox 73" id="73"/>
          <p:cNvSpPr txBox="true"/>
          <p:nvPr/>
        </p:nvSpPr>
        <p:spPr>
          <a:xfrm rot="0">
            <a:off x="176117" y="1607372"/>
            <a:ext cx="2411644" cy="348320"/>
          </a:xfrm>
          <a:prstGeom prst="rect">
            <a:avLst/>
          </a:prstGeom>
        </p:spPr>
        <p:txBody>
          <a:bodyPr anchor="t" rtlCol="false" tIns="0" lIns="0" bIns="0" rIns="0">
            <a:spAutoFit/>
          </a:bodyPr>
          <a:lstStyle/>
          <a:p>
            <a:pPr algn="l">
              <a:lnSpc>
                <a:spcPts val="1349"/>
              </a:lnSpc>
            </a:pPr>
            <a:r>
              <a:rPr lang="en-US" sz="1098" spc="7">
                <a:solidFill>
                  <a:srgbClr val="000000"/>
                </a:solidFill>
                <a:latin typeface="Open Sans Hebrew Condensed"/>
                <a:ea typeface="Open Sans Hebrew Condensed"/>
                <a:cs typeface="Open Sans Hebrew Condensed"/>
                <a:sym typeface="Open Sans Hebrew Condensed"/>
              </a:rPr>
              <a:t>Montant annuel versé selon le quotient familial. Montant minimum des frais 40€ par demande.</a:t>
            </a:r>
          </a:p>
        </p:txBody>
      </p:sp>
      <p:sp>
        <p:nvSpPr>
          <p:cNvPr name="TextBox 74" id="74"/>
          <p:cNvSpPr txBox="true"/>
          <p:nvPr/>
        </p:nvSpPr>
        <p:spPr>
          <a:xfrm rot="0">
            <a:off x="155438" y="5859028"/>
            <a:ext cx="2876655" cy="182756"/>
          </a:xfrm>
          <a:prstGeom prst="rect">
            <a:avLst/>
          </a:prstGeom>
        </p:spPr>
        <p:txBody>
          <a:bodyPr anchor="t" rtlCol="false" tIns="0" lIns="0" bIns="0" rIns="0">
            <a:spAutoFit/>
          </a:bodyPr>
          <a:lstStyle/>
          <a:p>
            <a:pPr algn="l">
              <a:lnSpc>
                <a:spcPts val="1340"/>
              </a:lnSpc>
            </a:pPr>
            <a:r>
              <a:rPr lang="en-US" sz="1199" spc="8">
                <a:solidFill>
                  <a:srgbClr val="000000"/>
                </a:solidFill>
                <a:latin typeface="Open Sans Hebrew Condensed"/>
                <a:ea typeface="Open Sans Hebrew Condensed"/>
                <a:cs typeface="Open Sans Hebrew Condensed"/>
                <a:sym typeface="Open Sans Hebrew Condensed"/>
              </a:rPr>
              <a:t>Commande depuisl’Espaceagent : paiementparCB.</a:t>
            </a:r>
          </a:p>
        </p:txBody>
      </p:sp>
      <p:sp>
        <p:nvSpPr>
          <p:cNvPr name="TextBox 75" id="75"/>
          <p:cNvSpPr txBox="true"/>
          <p:nvPr/>
        </p:nvSpPr>
        <p:spPr>
          <a:xfrm rot="0">
            <a:off x="155438" y="6029306"/>
            <a:ext cx="2612898" cy="353035"/>
          </a:xfrm>
          <a:prstGeom prst="rect">
            <a:avLst/>
          </a:prstGeom>
        </p:spPr>
        <p:txBody>
          <a:bodyPr anchor="t" rtlCol="false" tIns="0" lIns="0" bIns="0" rIns="0">
            <a:spAutoFit/>
          </a:bodyPr>
          <a:lstStyle/>
          <a:p>
            <a:pPr algn="l">
              <a:lnSpc>
                <a:spcPts val="1340"/>
              </a:lnSpc>
            </a:pPr>
            <a:r>
              <a:rPr lang="en-US" sz="1199" spc="8">
                <a:solidFill>
                  <a:srgbClr val="000000"/>
                </a:solidFill>
                <a:latin typeface="Open Sans Hebrew Condensed"/>
                <a:ea typeface="Open Sans Hebrew Condensed"/>
                <a:cs typeface="Open Sans Hebrew Condensed"/>
                <a:sym typeface="Open Sans Hebrew Condensed"/>
              </a:rPr>
              <a:t>Commande par courrier : paiement par chèque. 50 % de participation C.G.O.S</a:t>
            </a:r>
          </a:p>
        </p:txBody>
      </p:sp>
      <p:sp>
        <p:nvSpPr>
          <p:cNvPr name="TextBox 76" id="76"/>
          <p:cNvSpPr txBox="true"/>
          <p:nvPr/>
        </p:nvSpPr>
        <p:spPr>
          <a:xfrm rot="0">
            <a:off x="2629624" y="6334706"/>
            <a:ext cx="2023634" cy="112719"/>
          </a:xfrm>
          <a:prstGeom prst="rect">
            <a:avLst/>
          </a:prstGeom>
        </p:spPr>
        <p:txBody>
          <a:bodyPr anchor="t" rtlCol="false" tIns="0" lIns="0" bIns="0" rIns="0">
            <a:spAutoFit/>
          </a:bodyPr>
          <a:lstStyle/>
          <a:p>
            <a:pPr algn="l">
              <a:lnSpc>
                <a:spcPts val="599"/>
              </a:lnSpc>
            </a:pPr>
            <a:r>
              <a:rPr lang="en-US" b="true" sz="1199" spc="8">
                <a:solidFill>
                  <a:srgbClr val="000000"/>
                </a:solidFill>
                <a:latin typeface="Open Sans Hebrew Condensed Bold"/>
                <a:ea typeface="Open Sans Hebrew Condensed Bold"/>
                <a:cs typeface="Open Sans Hebrew Condensed Bold"/>
                <a:sym typeface="Open Sans Hebrew Condensed Bold"/>
              </a:rPr>
              <a:t>Commande : 60€ </a:t>
            </a:r>
            <a:r>
              <a:rPr lang="en-US" sz="1199" spc="8">
                <a:solidFill>
                  <a:srgbClr val="000000"/>
                </a:solidFill>
                <a:latin typeface="Open Sans Hebrew Condensed"/>
                <a:ea typeface="Open Sans Hebrew Condensed"/>
                <a:cs typeface="Open Sans Hebrew Condensed"/>
                <a:sym typeface="Open Sans Hebrew Condensed"/>
              </a:rPr>
              <a:t>(34,97€ à régler)</a:t>
            </a:r>
          </a:p>
        </p:txBody>
      </p:sp>
      <p:sp>
        <p:nvSpPr>
          <p:cNvPr name="TextBox 77" id="77"/>
          <p:cNvSpPr txBox="true"/>
          <p:nvPr/>
        </p:nvSpPr>
        <p:spPr>
          <a:xfrm rot="0">
            <a:off x="3606775" y="6353632"/>
            <a:ext cx="196158" cy="274644"/>
          </a:xfrm>
          <a:prstGeom prst="rect">
            <a:avLst/>
          </a:prstGeom>
        </p:spPr>
        <p:txBody>
          <a:bodyPr anchor="t" rtlCol="false" tIns="0" lIns="0" bIns="0" rIns="0">
            <a:spAutoFit/>
          </a:bodyPr>
          <a:lstStyle/>
          <a:p>
            <a:pPr algn="l">
              <a:lnSpc>
                <a:spcPts val="2248"/>
              </a:lnSpc>
            </a:pPr>
            <a:r>
              <a:rPr lang="en-US" b="true" sz="1199" spc="8">
                <a:solidFill>
                  <a:srgbClr val="000000"/>
                </a:solidFill>
                <a:latin typeface="Open Sans Hebrew Condensed Bold"/>
                <a:ea typeface="Open Sans Hebrew Condensed Bold"/>
                <a:cs typeface="Open Sans Hebrew Condensed Bold"/>
                <a:sym typeface="Open Sans Hebrew Condensed Bold"/>
              </a:rPr>
              <a:t>ou </a:t>
            </a:r>
          </a:p>
        </p:txBody>
      </p:sp>
      <p:sp>
        <p:nvSpPr>
          <p:cNvPr name="TextBox 78" id="78"/>
          <p:cNvSpPr txBox="true"/>
          <p:nvPr/>
        </p:nvSpPr>
        <p:spPr>
          <a:xfrm rot="0">
            <a:off x="2629624" y="6696418"/>
            <a:ext cx="2017566" cy="276997"/>
          </a:xfrm>
          <a:prstGeom prst="rect">
            <a:avLst/>
          </a:prstGeom>
        </p:spPr>
        <p:txBody>
          <a:bodyPr anchor="t" rtlCol="false" tIns="0" lIns="0" bIns="0" rIns="0">
            <a:spAutoFit/>
          </a:bodyPr>
          <a:lstStyle/>
          <a:p>
            <a:pPr algn="l">
              <a:lnSpc>
                <a:spcPts val="599"/>
              </a:lnSpc>
            </a:pPr>
            <a:r>
              <a:rPr lang="en-US" b="true" sz="1199" spc="8">
                <a:solidFill>
                  <a:srgbClr val="000000"/>
                </a:solidFill>
                <a:latin typeface="Open Sans Hebrew Condensed Bold"/>
                <a:ea typeface="Open Sans Hebrew Condensed Bold"/>
                <a:cs typeface="Open Sans Hebrew Condensed Bold"/>
                <a:sym typeface="Open Sans Hebrew Condensed Bold"/>
              </a:rPr>
              <a:t>Commande:120€ </a:t>
            </a:r>
            <a:r>
              <a:rPr lang="en-US" sz="1199" spc="8">
                <a:solidFill>
                  <a:srgbClr val="000000"/>
                </a:solidFill>
                <a:latin typeface="Open Sans Hebrew Condensed"/>
                <a:ea typeface="Open Sans Hebrew Condensed"/>
                <a:cs typeface="Open Sans Hebrew Condensed"/>
                <a:sym typeface="Open Sans Hebrew Condensed"/>
              </a:rPr>
              <a:t>(64,97 € à régler)</a:t>
            </a:r>
          </a:p>
          <a:p>
            <a:pPr algn="l">
              <a:lnSpc>
                <a:spcPts val="2098"/>
              </a:lnSpc>
            </a:pPr>
            <a:r>
              <a:rPr lang="en-US" sz="1199" spc="8">
                <a:solidFill>
                  <a:srgbClr val="000000"/>
                </a:solidFill>
                <a:latin typeface="Open Sans Hebrew Condensed"/>
                <a:ea typeface="Open Sans Hebrew Condensed"/>
                <a:cs typeface="Open Sans Hebrew Condensed"/>
                <a:sym typeface="Open Sans Hebrew Condensed"/>
              </a:rPr>
              <a:t>Frais de recommandé compris</a:t>
            </a:r>
          </a:p>
        </p:txBody>
      </p:sp>
      <p:sp>
        <p:nvSpPr>
          <p:cNvPr name="TextBox 79" id="79"/>
          <p:cNvSpPr txBox="true"/>
          <p:nvPr/>
        </p:nvSpPr>
        <p:spPr>
          <a:xfrm rot="0">
            <a:off x="3452593" y="3933492"/>
            <a:ext cx="1732483" cy="192291"/>
          </a:xfrm>
          <a:prstGeom prst="rect">
            <a:avLst/>
          </a:prstGeom>
        </p:spPr>
        <p:txBody>
          <a:bodyPr anchor="t" rtlCol="false" tIns="0" lIns="0" bIns="0" rIns="0">
            <a:spAutoFit/>
          </a:bodyPr>
          <a:lstStyle/>
          <a:p>
            <a:pPr algn="l">
              <a:lnSpc>
                <a:spcPts val="1499"/>
              </a:lnSpc>
            </a:pPr>
            <a:r>
              <a:rPr lang="en-US" sz="1199" spc="8">
                <a:solidFill>
                  <a:srgbClr val="000000"/>
                </a:solidFill>
                <a:latin typeface="Open Sans Hebrew Condensed"/>
                <a:ea typeface="Open Sans Hebrew Condensed"/>
                <a:cs typeface="Open Sans Hebrew Condensed"/>
                <a:sym typeface="Open Sans Hebrew Condensed"/>
              </a:rPr>
              <a:t>Uneseule prestation versée par</a:t>
            </a:r>
          </a:p>
        </p:txBody>
      </p:sp>
      <p:sp>
        <p:nvSpPr>
          <p:cNvPr name="TextBox 80" id="80"/>
          <p:cNvSpPr txBox="true"/>
          <p:nvPr/>
        </p:nvSpPr>
        <p:spPr>
          <a:xfrm rot="0">
            <a:off x="3452593" y="4123858"/>
            <a:ext cx="928135" cy="192291"/>
          </a:xfrm>
          <a:prstGeom prst="rect">
            <a:avLst/>
          </a:prstGeom>
        </p:spPr>
        <p:txBody>
          <a:bodyPr anchor="t" rtlCol="false" tIns="0" lIns="0" bIns="0" rIns="0">
            <a:spAutoFit/>
          </a:bodyPr>
          <a:lstStyle/>
          <a:p>
            <a:pPr algn="l">
              <a:lnSpc>
                <a:spcPts val="1499"/>
              </a:lnSpc>
            </a:pPr>
            <a:r>
              <a:rPr lang="en-US" sz="1199" spc="8">
                <a:solidFill>
                  <a:srgbClr val="000000"/>
                </a:solidFill>
                <a:latin typeface="Open Sans Hebrew Condensed"/>
                <a:ea typeface="Open Sans Hebrew Condensed"/>
                <a:cs typeface="Open Sans Hebrew Condensed"/>
                <a:sym typeface="Open Sans Hebrew Condensed"/>
              </a:rPr>
              <a:t>agentpar année.</a:t>
            </a:r>
          </a:p>
        </p:txBody>
      </p:sp>
      <p:sp>
        <p:nvSpPr>
          <p:cNvPr name="TextBox 81" id="81"/>
          <p:cNvSpPr txBox="true"/>
          <p:nvPr/>
        </p:nvSpPr>
        <p:spPr>
          <a:xfrm rot="0">
            <a:off x="3452593" y="4314234"/>
            <a:ext cx="1657950" cy="763410"/>
          </a:xfrm>
          <a:prstGeom prst="rect">
            <a:avLst/>
          </a:prstGeom>
        </p:spPr>
        <p:txBody>
          <a:bodyPr anchor="t" rtlCol="false" tIns="0" lIns="0" bIns="0" rIns="0">
            <a:spAutoFit/>
          </a:bodyPr>
          <a:lstStyle/>
          <a:p>
            <a:pPr algn="l">
              <a:lnSpc>
                <a:spcPts val="1499"/>
              </a:lnSpc>
            </a:pPr>
            <a:r>
              <a:rPr lang="en-US" sz="1199" spc="8">
                <a:solidFill>
                  <a:srgbClr val="000000"/>
                </a:solidFill>
                <a:latin typeface="Open Sans Hebrew Condensed"/>
                <a:ea typeface="Open Sans Hebrew Condensed"/>
                <a:cs typeface="Open Sans Hebrew Condensed"/>
                <a:sym typeface="Open Sans Hebrew Condensed"/>
              </a:rPr>
              <a:t>Montant annuel versé selon le quotient familial. Montant minimum des frais 40€ par demande.</a:t>
            </a:r>
          </a:p>
        </p:txBody>
      </p:sp>
      <p:sp>
        <p:nvSpPr>
          <p:cNvPr name="TextBox 82" id="82"/>
          <p:cNvSpPr txBox="true"/>
          <p:nvPr/>
        </p:nvSpPr>
        <p:spPr>
          <a:xfrm rot="0">
            <a:off x="557003" y="7945698"/>
            <a:ext cx="3023664" cy="457371"/>
          </a:xfrm>
          <a:prstGeom prst="rect">
            <a:avLst/>
          </a:prstGeom>
        </p:spPr>
        <p:txBody>
          <a:bodyPr anchor="t" rtlCol="false" tIns="0" lIns="0" bIns="0" rIns="0">
            <a:spAutoFit/>
          </a:bodyPr>
          <a:lstStyle/>
          <a:p>
            <a:pPr algn="ctr">
              <a:lnSpc>
                <a:spcPts val="1198"/>
              </a:lnSpc>
            </a:pPr>
            <a:r>
              <a:rPr lang="en-US" b="true" sz="899">
                <a:solidFill>
                  <a:srgbClr val="000000"/>
                </a:solidFill>
                <a:latin typeface="OpenDyslexic Bold"/>
                <a:ea typeface="OpenDyslexic Bold"/>
                <a:cs typeface="OpenDyslexic Bold"/>
                <a:sym typeface="OpenDyslexic Bold"/>
              </a:rPr>
              <a:t>Dates limites : 30 novembre 2026 pour les commandes papier et 31 décembre 2026 pour les commandes en ligne</a:t>
            </a:r>
          </a:p>
        </p:txBody>
      </p:sp>
      <p:sp>
        <p:nvSpPr>
          <p:cNvPr name="TextBox 83" id="83"/>
          <p:cNvSpPr txBox="true"/>
          <p:nvPr/>
        </p:nvSpPr>
        <p:spPr>
          <a:xfrm rot="0">
            <a:off x="4871171" y="7012896"/>
            <a:ext cx="254679"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15</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320951" cy="7557849"/>
            <a:chOff x="0" y="0"/>
            <a:chExt cx="5320957" cy="7557846"/>
          </a:xfrm>
        </p:grpSpPr>
        <p:sp>
          <p:nvSpPr>
            <p:cNvPr name="Freeform 3" id="3"/>
            <p:cNvSpPr/>
            <p:nvPr/>
          </p:nvSpPr>
          <p:spPr>
            <a:xfrm flipH="false" flipV="false" rot="0">
              <a:off x="0" y="0"/>
              <a:ext cx="5320924" cy="7557897"/>
            </a:xfrm>
            <a:custGeom>
              <a:avLst/>
              <a:gdLst/>
              <a:ahLst/>
              <a:cxnLst/>
              <a:rect r="r" b="b" t="t" l="l"/>
              <a:pathLst>
                <a:path h="7557897" w="5320924">
                  <a:moveTo>
                    <a:pt x="0" y="0"/>
                  </a:moveTo>
                  <a:lnTo>
                    <a:pt x="0" y="7557897"/>
                  </a:lnTo>
                  <a:lnTo>
                    <a:pt x="5320924" y="7557897"/>
                  </a:lnTo>
                  <a:lnTo>
                    <a:pt x="5320924" y="0"/>
                  </a:lnTo>
                  <a:close/>
                </a:path>
              </a:pathLst>
            </a:custGeom>
            <a:solidFill>
              <a:srgbClr val="FFFFFF"/>
            </a:solidFill>
          </p:spPr>
        </p:sp>
      </p:grpSp>
      <p:grpSp>
        <p:nvGrpSpPr>
          <p:cNvPr name="Group 4" id="4"/>
          <p:cNvGrpSpPr/>
          <p:nvPr/>
        </p:nvGrpSpPr>
        <p:grpSpPr>
          <a:xfrm rot="0">
            <a:off x="4008120" y="144837"/>
            <a:ext cx="1199359" cy="1028024"/>
            <a:chOff x="0" y="0"/>
            <a:chExt cx="1599146" cy="1370698"/>
          </a:xfrm>
        </p:grpSpPr>
        <p:sp>
          <p:nvSpPr>
            <p:cNvPr name="Freeform 5" id="5"/>
            <p:cNvSpPr/>
            <p:nvPr/>
          </p:nvSpPr>
          <p:spPr>
            <a:xfrm flipH="false" flipV="false" rot="0">
              <a:off x="0" y="0"/>
              <a:ext cx="1599184" cy="1370711"/>
            </a:xfrm>
            <a:custGeom>
              <a:avLst/>
              <a:gdLst/>
              <a:ahLst/>
              <a:cxnLst/>
              <a:rect r="r" b="b" t="t" l="l"/>
              <a:pathLst>
                <a:path h="1370711" w="1599184">
                  <a:moveTo>
                    <a:pt x="0" y="0"/>
                  </a:moveTo>
                  <a:lnTo>
                    <a:pt x="1599184" y="0"/>
                  </a:lnTo>
                  <a:lnTo>
                    <a:pt x="1599184" y="1370711"/>
                  </a:lnTo>
                  <a:lnTo>
                    <a:pt x="0" y="1370711"/>
                  </a:lnTo>
                  <a:lnTo>
                    <a:pt x="0" y="0"/>
                  </a:lnTo>
                  <a:close/>
                </a:path>
              </a:pathLst>
            </a:custGeom>
            <a:blipFill>
              <a:blip r:embed="rId2"/>
              <a:stretch>
                <a:fillRect l="0" t="0" r="2" b="0"/>
              </a:stretch>
            </a:blipFill>
          </p:spPr>
        </p:sp>
      </p:grpSp>
      <p:grpSp>
        <p:nvGrpSpPr>
          <p:cNvPr name="Group 6" id="6"/>
          <p:cNvGrpSpPr/>
          <p:nvPr/>
        </p:nvGrpSpPr>
        <p:grpSpPr>
          <a:xfrm rot="0">
            <a:off x="2230793" y="2541661"/>
            <a:ext cx="2902763" cy="685114"/>
            <a:chOff x="0" y="0"/>
            <a:chExt cx="2902763" cy="685114"/>
          </a:xfrm>
        </p:grpSpPr>
        <p:sp>
          <p:nvSpPr>
            <p:cNvPr name="Freeform 7" id="7"/>
            <p:cNvSpPr/>
            <p:nvPr/>
          </p:nvSpPr>
          <p:spPr>
            <a:xfrm flipH="false" flipV="false" rot="0">
              <a:off x="63624" y="63429"/>
              <a:ext cx="2775683" cy="558156"/>
            </a:xfrm>
            <a:custGeom>
              <a:avLst/>
              <a:gdLst/>
              <a:ahLst/>
              <a:cxnLst/>
              <a:rect r="r" b="b" t="t" l="l"/>
              <a:pathLst>
                <a:path h="558156" w="2775683">
                  <a:moveTo>
                    <a:pt x="2772154" y="431107"/>
                  </a:moveTo>
                  <a:cubicBezTo>
                    <a:pt x="2753739" y="480383"/>
                    <a:pt x="2488056" y="514292"/>
                    <a:pt x="2372740" y="508831"/>
                  </a:cubicBezTo>
                  <a:cubicBezTo>
                    <a:pt x="2257424" y="503370"/>
                    <a:pt x="104397" y="593285"/>
                    <a:pt x="75441" y="542612"/>
                  </a:cubicBezTo>
                  <a:cubicBezTo>
                    <a:pt x="46485" y="491940"/>
                    <a:pt x="116335" y="479748"/>
                    <a:pt x="198758" y="478605"/>
                  </a:cubicBezTo>
                  <a:cubicBezTo>
                    <a:pt x="281180" y="477462"/>
                    <a:pt x="318772" y="448887"/>
                    <a:pt x="318899" y="437203"/>
                  </a:cubicBezTo>
                  <a:cubicBezTo>
                    <a:pt x="319026" y="425519"/>
                    <a:pt x="204854" y="436695"/>
                    <a:pt x="209172" y="397833"/>
                  </a:cubicBezTo>
                  <a:cubicBezTo>
                    <a:pt x="213490" y="358971"/>
                    <a:pt x="471045" y="394531"/>
                    <a:pt x="476125" y="360622"/>
                  </a:cubicBezTo>
                  <a:cubicBezTo>
                    <a:pt x="481205" y="326713"/>
                    <a:pt x="73282" y="378529"/>
                    <a:pt x="52073" y="353002"/>
                  </a:cubicBezTo>
                  <a:cubicBezTo>
                    <a:pt x="30864" y="327475"/>
                    <a:pt x="111509" y="301440"/>
                    <a:pt x="135512" y="284169"/>
                  </a:cubicBezTo>
                  <a:cubicBezTo>
                    <a:pt x="195202" y="241243"/>
                    <a:pt x="153165" y="237306"/>
                    <a:pt x="133607" y="214192"/>
                  </a:cubicBezTo>
                  <a:cubicBezTo>
                    <a:pt x="116462" y="193999"/>
                    <a:pt x="187709" y="159455"/>
                    <a:pt x="185296" y="135198"/>
                  </a:cubicBezTo>
                  <a:cubicBezTo>
                    <a:pt x="182756" y="109671"/>
                    <a:pt x="117859" y="133166"/>
                    <a:pt x="121542" y="94685"/>
                  </a:cubicBezTo>
                  <a:cubicBezTo>
                    <a:pt x="122304" y="87192"/>
                    <a:pt x="125606" y="80207"/>
                    <a:pt x="130686" y="74619"/>
                  </a:cubicBezTo>
                  <a:cubicBezTo>
                    <a:pt x="145672" y="58491"/>
                    <a:pt x="189741" y="25979"/>
                    <a:pt x="302008" y="27503"/>
                  </a:cubicBezTo>
                  <a:cubicBezTo>
                    <a:pt x="451233" y="29535"/>
                    <a:pt x="1098678" y="2738"/>
                    <a:pt x="1422528" y="1214"/>
                  </a:cubicBezTo>
                  <a:cubicBezTo>
                    <a:pt x="1746377" y="-310"/>
                    <a:pt x="2522981" y="-5136"/>
                    <a:pt x="2638805" y="25598"/>
                  </a:cubicBezTo>
                  <a:cubicBezTo>
                    <a:pt x="2754628" y="56332"/>
                    <a:pt x="2743706" y="78048"/>
                    <a:pt x="2638170" y="74492"/>
                  </a:cubicBezTo>
                  <a:cubicBezTo>
                    <a:pt x="2532633" y="70936"/>
                    <a:pt x="2424810" y="64840"/>
                    <a:pt x="2424302" y="101797"/>
                  </a:cubicBezTo>
                  <a:cubicBezTo>
                    <a:pt x="2423794" y="138754"/>
                    <a:pt x="2587116" y="140913"/>
                    <a:pt x="2609341" y="166567"/>
                  </a:cubicBezTo>
                  <a:cubicBezTo>
                    <a:pt x="2631566" y="192221"/>
                    <a:pt x="2590799" y="226638"/>
                    <a:pt x="2527045" y="222828"/>
                  </a:cubicBezTo>
                  <a:cubicBezTo>
                    <a:pt x="2463291" y="219018"/>
                    <a:pt x="2349245" y="212795"/>
                    <a:pt x="2345308" y="232988"/>
                  </a:cubicBezTo>
                  <a:cubicBezTo>
                    <a:pt x="2341371" y="253181"/>
                    <a:pt x="2589529" y="258642"/>
                    <a:pt x="2597657" y="284042"/>
                  </a:cubicBezTo>
                  <a:cubicBezTo>
                    <a:pt x="2605785" y="309441"/>
                    <a:pt x="2460243" y="314267"/>
                    <a:pt x="2467355" y="344493"/>
                  </a:cubicBezTo>
                  <a:cubicBezTo>
                    <a:pt x="2474467" y="374719"/>
                    <a:pt x="2582417" y="374211"/>
                    <a:pt x="2658489" y="367480"/>
                  </a:cubicBezTo>
                  <a:cubicBezTo>
                    <a:pt x="2734562" y="360749"/>
                    <a:pt x="2790569" y="381958"/>
                    <a:pt x="2772154" y="431234"/>
                  </a:cubicBezTo>
                  <a:close/>
                  <a:moveTo>
                    <a:pt x="63757" y="191586"/>
                  </a:moveTo>
                  <a:cubicBezTo>
                    <a:pt x="58169" y="179267"/>
                    <a:pt x="44072" y="174060"/>
                    <a:pt x="32261" y="179775"/>
                  </a:cubicBezTo>
                  <a:cubicBezTo>
                    <a:pt x="20450" y="185490"/>
                    <a:pt x="13084" y="208096"/>
                    <a:pt x="18672" y="220288"/>
                  </a:cubicBezTo>
                  <a:cubicBezTo>
                    <a:pt x="24260" y="232480"/>
                    <a:pt x="40516" y="229940"/>
                    <a:pt x="52454" y="224098"/>
                  </a:cubicBezTo>
                  <a:cubicBezTo>
                    <a:pt x="64392" y="218256"/>
                    <a:pt x="69345" y="203778"/>
                    <a:pt x="63884" y="191459"/>
                  </a:cubicBezTo>
                  <a:close/>
                  <a:moveTo>
                    <a:pt x="23244" y="161868"/>
                  </a:moveTo>
                  <a:cubicBezTo>
                    <a:pt x="29975" y="154375"/>
                    <a:pt x="25911" y="142056"/>
                    <a:pt x="16132" y="140913"/>
                  </a:cubicBezTo>
                  <a:cubicBezTo>
                    <a:pt x="16005" y="140913"/>
                    <a:pt x="15878" y="140913"/>
                    <a:pt x="15878" y="140913"/>
                  </a:cubicBezTo>
                  <a:cubicBezTo>
                    <a:pt x="5464" y="139897"/>
                    <a:pt x="-5585" y="150438"/>
                    <a:pt x="3178" y="166059"/>
                  </a:cubicBezTo>
                  <a:cubicBezTo>
                    <a:pt x="8385" y="175457"/>
                    <a:pt x="17148" y="168726"/>
                    <a:pt x="23371" y="161995"/>
                  </a:cubicBezTo>
                  <a:close/>
                  <a:moveTo>
                    <a:pt x="2683763" y="200349"/>
                  </a:moveTo>
                  <a:cubicBezTo>
                    <a:pt x="2683635" y="200349"/>
                    <a:pt x="2683509" y="200476"/>
                    <a:pt x="2683509" y="200476"/>
                  </a:cubicBezTo>
                  <a:cubicBezTo>
                    <a:pt x="2673729" y="204159"/>
                    <a:pt x="2668014" y="218510"/>
                    <a:pt x="2682366" y="228797"/>
                  </a:cubicBezTo>
                  <a:cubicBezTo>
                    <a:pt x="2690875" y="234893"/>
                    <a:pt x="2696082" y="225114"/>
                    <a:pt x="2698875" y="216224"/>
                  </a:cubicBezTo>
                  <a:cubicBezTo>
                    <a:pt x="2701923" y="206572"/>
                    <a:pt x="2693160" y="197047"/>
                    <a:pt x="2683763" y="200349"/>
                  </a:cubicBezTo>
                  <a:close/>
                </a:path>
              </a:pathLst>
            </a:custGeom>
            <a:solidFill>
              <a:srgbClr val="00BF63"/>
            </a:solidFill>
          </p:spPr>
        </p:sp>
        <p:sp>
          <p:nvSpPr>
            <p:cNvPr name="Freeform 8" id="8"/>
            <p:cNvSpPr/>
            <p:nvPr/>
          </p:nvSpPr>
          <p:spPr>
            <a:xfrm flipH="false" flipV="false" rot="0">
              <a:off x="66421" y="106426"/>
              <a:ext cx="2751832" cy="501526"/>
            </a:xfrm>
            <a:custGeom>
              <a:avLst/>
              <a:gdLst/>
              <a:ahLst/>
              <a:cxnLst/>
              <a:rect r="r" b="b" t="t" l="l"/>
              <a:pathLst>
                <a:path h="501526" w="2751832">
                  <a:moveTo>
                    <a:pt x="2751831" y="371092"/>
                  </a:moveTo>
                  <a:cubicBezTo>
                    <a:pt x="2751958" y="405636"/>
                    <a:pt x="2648581" y="428877"/>
                    <a:pt x="2615053" y="435989"/>
                  </a:cubicBezTo>
                  <a:cubicBezTo>
                    <a:pt x="2581525" y="443101"/>
                    <a:pt x="2511802" y="446784"/>
                    <a:pt x="2511802" y="446784"/>
                  </a:cubicBezTo>
                  <a:cubicBezTo>
                    <a:pt x="2511802" y="446784"/>
                    <a:pt x="2683633" y="419225"/>
                    <a:pt x="2705223" y="397127"/>
                  </a:cubicBezTo>
                  <a:cubicBezTo>
                    <a:pt x="2725542" y="376299"/>
                    <a:pt x="2672457" y="357376"/>
                    <a:pt x="2698492" y="341374"/>
                  </a:cubicBezTo>
                  <a:cubicBezTo>
                    <a:pt x="2702175" y="339088"/>
                    <a:pt x="2706366" y="338072"/>
                    <a:pt x="2710557" y="338453"/>
                  </a:cubicBezTo>
                  <a:cubicBezTo>
                    <a:pt x="2723129" y="339342"/>
                    <a:pt x="2751577" y="344422"/>
                    <a:pt x="2751577" y="371219"/>
                  </a:cubicBezTo>
                  <a:close/>
                  <a:moveTo>
                    <a:pt x="2515739" y="263650"/>
                  </a:moveTo>
                  <a:cubicBezTo>
                    <a:pt x="2515739" y="263650"/>
                    <a:pt x="2569841" y="255522"/>
                    <a:pt x="2572000" y="243711"/>
                  </a:cubicBezTo>
                  <a:cubicBezTo>
                    <a:pt x="2574159" y="231901"/>
                    <a:pt x="2524629" y="229234"/>
                    <a:pt x="2527677" y="230250"/>
                  </a:cubicBezTo>
                  <a:cubicBezTo>
                    <a:pt x="2579366" y="245363"/>
                    <a:pt x="2515739" y="263777"/>
                    <a:pt x="2515739" y="263777"/>
                  </a:cubicBezTo>
                  <a:close/>
                  <a:moveTo>
                    <a:pt x="2531995" y="164845"/>
                  </a:moveTo>
                  <a:cubicBezTo>
                    <a:pt x="2558538" y="164845"/>
                    <a:pt x="2583938" y="158876"/>
                    <a:pt x="2595241" y="144271"/>
                  </a:cubicBezTo>
                  <a:cubicBezTo>
                    <a:pt x="2606544" y="129666"/>
                    <a:pt x="2568190" y="120522"/>
                    <a:pt x="2568190" y="120522"/>
                  </a:cubicBezTo>
                  <a:cubicBezTo>
                    <a:pt x="2600321" y="139699"/>
                    <a:pt x="2531995" y="164845"/>
                    <a:pt x="2531995" y="164845"/>
                  </a:cubicBezTo>
                  <a:close/>
                  <a:moveTo>
                    <a:pt x="2676140" y="162305"/>
                  </a:moveTo>
                  <a:cubicBezTo>
                    <a:pt x="2685538" y="157225"/>
                    <a:pt x="2692650" y="174497"/>
                    <a:pt x="2692650" y="174497"/>
                  </a:cubicBezTo>
                  <a:cubicBezTo>
                    <a:pt x="2693793" y="168909"/>
                    <a:pt x="2693793" y="163575"/>
                    <a:pt x="2688332" y="159892"/>
                  </a:cubicBezTo>
                  <a:cubicBezTo>
                    <a:pt x="2682871" y="156209"/>
                    <a:pt x="2676140" y="162305"/>
                    <a:pt x="2676140" y="162305"/>
                  </a:cubicBezTo>
                  <a:close/>
                  <a:moveTo>
                    <a:pt x="2636262" y="23748"/>
                  </a:moveTo>
                  <a:cubicBezTo>
                    <a:pt x="2636262" y="23748"/>
                    <a:pt x="2699000" y="26415"/>
                    <a:pt x="2703826" y="17779"/>
                  </a:cubicBezTo>
                  <a:cubicBezTo>
                    <a:pt x="2708652" y="9143"/>
                    <a:pt x="2670425" y="0"/>
                    <a:pt x="2670425" y="0"/>
                  </a:cubicBezTo>
                  <a:cubicBezTo>
                    <a:pt x="2717034" y="23240"/>
                    <a:pt x="2636262" y="23748"/>
                    <a:pt x="2636262" y="23748"/>
                  </a:cubicBezTo>
                  <a:close/>
                  <a:moveTo>
                    <a:pt x="133223" y="457579"/>
                  </a:moveTo>
                  <a:cubicBezTo>
                    <a:pt x="133223" y="457579"/>
                    <a:pt x="95885" y="462786"/>
                    <a:pt x="93218" y="484630"/>
                  </a:cubicBezTo>
                  <a:cubicBezTo>
                    <a:pt x="90551" y="506473"/>
                    <a:pt x="295401" y="500885"/>
                    <a:pt x="295401" y="500885"/>
                  </a:cubicBezTo>
                  <a:cubicBezTo>
                    <a:pt x="295401" y="500885"/>
                    <a:pt x="69469" y="505203"/>
                    <a:pt x="133223" y="457706"/>
                  </a:cubicBezTo>
                  <a:close/>
                  <a:moveTo>
                    <a:pt x="324738" y="371346"/>
                  </a:moveTo>
                  <a:cubicBezTo>
                    <a:pt x="293877" y="366520"/>
                    <a:pt x="219837" y="363091"/>
                    <a:pt x="239394" y="345184"/>
                  </a:cubicBezTo>
                  <a:cubicBezTo>
                    <a:pt x="239394" y="345184"/>
                    <a:pt x="213233" y="353566"/>
                    <a:pt x="219075" y="365250"/>
                  </a:cubicBezTo>
                  <a:cubicBezTo>
                    <a:pt x="224916" y="376934"/>
                    <a:pt x="321309" y="375918"/>
                    <a:pt x="322960" y="388491"/>
                  </a:cubicBezTo>
                  <a:cubicBezTo>
                    <a:pt x="324230" y="397889"/>
                    <a:pt x="318261" y="407160"/>
                    <a:pt x="315213" y="411351"/>
                  </a:cubicBezTo>
                  <a:cubicBezTo>
                    <a:pt x="315086" y="411605"/>
                    <a:pt x="315340" y="411859"/>
                    <a:pt x="315467" y="411605"/>
                  </a:cubicBezTo>
                  <a:cubicBezTo>
                    <a:pt x="323468" y="403985"/>
                    <a:pt x="351408" y="375537"/>
                    <a:pt x="324738" y="371346"/>
                  </a:cubicBezTo>
                  <a:close/>
                  <a:moveTo>
                    <a:pt x="157099" y="307211"/>
                  </a:moveTo>
                  <a:cubicBezTo>
                    <a:pt x="161417" y="306830"/>
                    <a:pt x="162052" y="300734"/>
                    <a:pt x="157861" y="299591"/>
                  </a:cubicBezTo>
                  <a:cubicBezTo>
                    <a:pt x="139192" y="294257"/>
                    <a:pt x="91440" y="291209"/>
                    <a:pt x="111633" y="277620"/>
                  </a:cubicBezTo>
                  <a:cubicBezTo>
                    <a:pt x="161671" y="244093"/>
                    <a:pt x="172720" y="205358"/>
                    <a:pt x="172720" y="205358"/>
                  </a:cubicBezTo>
                  <a:cubicBezTo>
                    <a:pt x="172720" y="205358"/>
                    <a:pt x="159385" y="231139"/>
                    <a:pt x="130810" y="251077"/>
                  </a:cubicBezTo>
                  <a:cubicBezTo>
                    <a:pt x="104013" y="269746"/>
                    <a:pt x="61468" y="283081"/>
                    <a:pt x="63119" y="298575"/>
                  </a:cubicBezTo>
                  <a:cubicBezTo>
                    <a:pt x="64389" y="310386"/>
                    <a:pt x="131953" y="309243"/>
                    <a:pt x="157099" y="307211"/>
                  </a:cubicBezTo>
                  <a:close/>
                  <a:moveTo>
                    <a:pt x="164465" y="127888"/>
                  </a:moveTo>
                  <a:cubicBezTo>
                    <a:pt x="164465" y="127888"/>
                    <a:pt x="134493" y="150113"/>
                    <a:pt x="134493" y="162178"/>
                  </a:cubicBezTo>
                  <a:cubicBezTo>
                    <a:pt x="134493" y="174243"/>
                    <a:pt x="159639" y="186181"/>
                    <a:pt x="159639" y="186181"/>
                  </a:cubicBezTo>
                  <a:cubicBezTo>
                    <a:pt x="159639" y="186181"/>
                    <a:pt x="146812" y="172338"/>
                    <a:pt x="143002" y="164464"/>
                  </a:cubicBezTo>
                  <a:cubicBezTo>
                    <a:pt x="136779" y="151256"/>
                    <a:pt x="164465" y="128015"/>
                    <a:pt x="164465" y="128015"/>
                  </a:cubicBezTo>
                  <a:close/>
                  <a:moveTo>
                    <a:pt x="165481" y="72897"/>
                  </a:moveTo>
                  <a:cubicBezTo>
                    <a:pt x="165481" y="72897"/>
                    <a:pt x="142367" y="64769"/>
                    <a:pt x="140970" y="52450"/>
                  </a:cubicBezTo>
                  <a:cubicBezTo>
                    <a:pt x="139573" y="40131"/>
                    <a:pt x="150495" y="22859"/>
                    <a:pt x="150495" y="22859"/>
                  </a:cubicBezTo>
                  <a:cubicBezTo>
                    <a:pt x="133858" y="31368"/>
                    <a:pt x="123698" y="45592"/>
                    <a:pt x="127381" y="57530"/>
                  </a:cubicBezTo>
                  <a:cubicBezTo>
                    <a:pt x="131064" y="69468"/>
                    <a:pt x="165481" y="72897"/>
                    <a:pt x="165481" y="72897"/>
                  </a:cubicBezTo>
                  <a:close/>
                  <a:moveTo>
                    <a:pt x="125730" y="284097"/>
                  </a:moveTo>
                  <a:cubicBezTo>
                    <a:pt x="125730" y="285621"/>
                    <a:pt x="127000" y="286891"/>
                    <a:pt x="128524" y="286891"/>
                  </a:cubicBezTo>
                  <a:cubicBezTo>
                    <a:pt x="130048" y="286891"/>
                    <a:pt x="131318" y="285621"/>
                    <a:pt x="131318" y="284097"/>
                  </a:cubicBezTo>
                  <a:cubicBezTo>
                    <a:pt x="131318" y="282573"/>
                    <a:pt x="130048" y="281303"/>
                    <a:pt x="128524" y="281303"/>
                  </a:cubicBezTo>
                  <a:cubicBezTo>
                    <a:pt x="127000" y="281303"/>
                    <a:pt x="125730" y="282573"/>
                    <a:pt x="125730" y="284097"/>
                  </a:cubicBezTo>
                  <a:close/>
                  <a:moveTo>
                    <a:pt x="21463" y="158749"/>
                  </a:moveTo>
                  <a:cubicBezTo>
                    <a:pt x="21463" y="158749"/>
                    <a:pt x="19050" y="176021"/>
                    <a:pt x="33909" y="177164"/>
                  </a:cubicBezTo>
                  <a:cubicBezTo>
                    <a:pt x="48768" y="178307"/>
                    <a:pt x="54610" y="164083"/>
                    <a:pt x="54610" y="164083"/>
                  </a:cubicBezTo>
                  <a:cubicBezTo>
                    <a:pt x="29464" y="184022"/>
                    <a:pt x="21336" y="158622"/>
                    <a:pt x="21336" y="158622"/>
                  </a:cubicBezTo>
                  <a:close/>
                  <a:moveTo>
                    <a:pt x="9017" y="101091"/>
                  </a:moveTo>
                  <a:cubicBezTo>
                    <a:pt x="127" y="104012"/>
                    <a:pt x="0" y="113537"/>
                    <a:pt x="0" y="113537"/>
                  </a:cubicBezTo>
                  <a:cubicBezTo>
                    <a:pt x="9779" y="96011"/>
                    <a:pt x="20574" y="108711"/>
                    <a:pt x="20574" y="108711"/>
                  </a:cubicBezTo>
                  <a:cubicBezTo>
                    <a:pt x="20574" y="108711"/>
                    <a:pt x="17907" y="98043"/>
                    <a:pt x="9017" y="100964"/>
                  </a:cubicBezTo>
                  <a:close/>
                </a:path>
              </a:pathLst>
            </a:custGeom>
            <a:solidFill>
              <a:srgbClr val="FFE497"/>
            </a:solidFill>
          </p:spPr>
        </p:sp>
      </p:grpSp>
      <p:sp>
        <p:nvSpPr>
          <p:cNvPr name="Freeform 9" id="9"/>
          <p:cNvSpPr/>
          <p:nvPr/>
        </p:nvSpPr>
        <p:spPr>
          <a:xfrm flipH="false" flipV="false" rot="0">
            <a:off x="3177673" y="758857"/>
            <a:ext cx="1140895" cy="941622"/>
          </a:xfrm>
          <a:custGeom>
            <a:avLst/>
            <a:gdLst/>
            <a:ahLst/>
            <a:cxnLst/>
            <a:rect r="r" b="b" t="t" l="l"/>
            <a:pathLst>
              <a:path h="941622" w="1140895">
                <a:moveTo>
                  <a:pt x="0" y="0"/>
                </a:moveTo>
                <a:lnTo>
                  <a:pt x="1140895" y="0"/>
                </a:lnTo>
                <a:lnTo>
                  <a:pt x="1140895" y="941622"/>
                </a:lnTo>
                <a:lnTo>
                  <a:pt x="0" y="94162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315792" y="2940482"/>
            <a:ext cx="771011" cy="771011"/>
            <a:chOff x="0" y="0"/>
            <a:chExt cx="1028014" cy="1028014"/>
          </a:xfrm>
        </p:grpSpPr>
        <p:sp>
          <p:nvSpPr>
            <p:cNvPr name="Freeform 11" id="11"/>
            <p:cNvSpPr/>
            <p:nvPr/>
          </p:nvSpPr>
          <p:spPr>
            <a:xfrm flipH="false" flipV="false" rot="0">
              <a:off x="0" y="0"/>
              <a:ext cx="1028065" cy="1028065"/>
            </a:xfrm>
            <a:custGeom>
              <a:avLst/>
              <a:gdLst/>
              <a:ahLst/>
              <a:cxnLst/>
              <a:rect r="r" b="b" t="t" l="l"/>
              <a:pathLst>
                <a:path h="1028065" w="1028065">
                  <a:moveTo>
                    <a:pt x="0" y="0"/>
                  </a:moveTo>
                  <a:lnTo>
                    <a:pt x="1028065" y="0"/>
                  </a:lnTo>
                  <a:lnTo>
                    <a:pt x="1028065" y="1028065"/>
                  </a:lnTo>
                  <a:lnTo>
                    <a:pt x="0" y="1028065"/>
                  </a:lnTo>
                  <a:lnTo>
                    <a:pt x="0" y="0"/>
                  </a:lnTo>
                  <a:close/>
                </a:path>
              </a:pathLst>
            </a:custGeom>
            <a:blipFill>
              <a:blip r:embed="rId5"/>
              <a:stretch>
                <a:fillRect l="0" t="0" r="4" b="4"/>
              </a:stretch>
            </a:blipFill>
          </p:spPr>
        </p:sp>
      </p:grpSp>
      <p:sp>
        <p:nvSpPr>
          <p:cNvPr name="Freeform 12" id="12"/>
          <p:cNvSpPr/>
          <p:nvPr/>
        </p:nvSpPr>
        <p:spPr>
          <a:xfrm flipH="false" flipV="false" rot="0">
            <a:off x="148428" y="4228500"/>
            <a:ext cx="2349436" cy="3225717"/>
          </a:xfrm>
          <a:custGeom>
            <a:avLst/>
            <a:gdLst/>
            <a:ahLst/>
            <a:cxnLst/>
            <a:rect r="r" b="b" t="t" l="l"/>
            <a:pathLst>
              <a:path h="3225717" w="2349436">
                <a:moveTo>
                  <a:pt x="0" y="0"/>
                </a:moveTo>
                <a:lnTo>
                  <a:pt x="2349437" y="0"/>
                </a:lnTo>
                <a:lnTo>
                  <a:pt x="2349437" y="3225717"/>
                </a:lnTo>
                <a:lnTo>
                  <a:pt x="0" y="3225717"/>
                </a:lnTo>
                <a:lnTo>
                  <a:pt x="0" y="0"/>
                </a:lnTo>
                <a:close/>
              </a:path>
            </a:pathLst>
          </a:custGeom>
          <a:blipFill>
            <a:blip r:embed="rId6">
              <a:alphaModFix amt="74000"/>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2400967" y="3114446"/>
            <a:ext cx="1922688" cy="986742"/>
          </a:xfrm>
          <a:custGeom>
            <a:avLst/>
            <a:gdLst/>
            <a:ahLst/>
            <a:cxnLst/>
            <a:rect r="r" b="b" t="t" l="l"/>
            <a:pathLst>
              <a:path h="986742" w="1922688">
                <a:moveTo>
                  <a:pt x="0" y="0"/>
                </a:moveTo>
                <a:lnTo>
                  <a:pt x="1922688" y="0"/>
                </a:lnTo>
                <a:lnTo>
                  <a:pt x="1922688" y="986743"/>
                </a:lnTo>
                <a:lnTo>
                  <a:pt x="0" y="986743"/>
                </a:lnTo>
                <a:lnTo>
                  <a:pt x="0" y="0"/>
                </a:lnTo>
                <a:close/>
              </a:path>
            </a:pathLst>
          </a:custGeom>
          <a:blipFill>
            <a:blip r:embed="rId8">
              <a:alphaModFix amt="74000"/>
              <a:extLst>
                <a:ext uri="{96DAC541-7B7A-43D3-8B79-37D633B846F1}">
                  <asvg:svgBlip xmlns:asvg="http://schemas.microsoft.com/office/drawing/2016/SVG/main" r:embed="rId9"/>
                </a:ext>
              </a:extLst>
            </a:blip>
            <a:stretch>
              <a:fillRect l="0" t="0" r="0" b="0"/>
            </a:stretch>
          </a:blipFill>
        </p:spPr>
      </p:sp>
      <p:grpSp>
        <p:nvGrpSpPr>
          <p:cNvPr name="Group 14" id="14"/>
          <p:cNvGrpSpPr/>
          <p:nvPr/>
        </p:nvGrpSpPr>
        <p:grpSpPr>
          <a:xfrm rot="0">
            <a:off x="2512133" y="4040515"/>
            <a:ext cx="2632434" cy="2372897"/>
            <a:chOff x="0" y="0"/>
            <a:chExt cx="3509912" cy="3163862"/>
          </a:xfrm>
        </p:grpSpPr>
        <p:sp>
          <p:nvSpPr>
            <p:cNvPr name="Freeform 15" id="15"/>
            <p:cNvSpPr/>
            <p:nvPr/>
          </p:nvSpPr>
          <p:spPr>
            <a:xfrm flipH="false" flipV="false" rot="0">
              <a:off x="0" y="0"/>
              <a:ext cx="3509899" cy="3163951"/>
            </a:xfrm>
            <a:custGeom>
              <a:avLst/>
              <a:gdLst/>
              <a:ahLst/>
              <a:cxnLst/>
              <a:rect r="r" b="b" t="t" l="l"/>
              <a:pathLst>
                <a:path h="3163951" w="3509899">
                  <a:moveTo>
                    <a:pt x="2772029" y="0"/>
                  </a:moveTo>
                  <a:cubicBezTo>
                    <a:pt x="2772029" y="0"/>
                    <a:pt x="2677160" y="15240"/>
                    <a:pt x="2607564" y="23495"/>
                  </a:cubicBezTo>
                  <a:cubicBezTo>
                    <a:pt x="2573401" y="27559"/>
                    <a:pt x="2534158" y="28575"/>
                    <a:pt x="2503043" y="28575"/>
                  </a:cubicBezTo>
                  <a:cubicBezTo>
                    <a:pt x="2470531" y="28575"/>
                    <a:pt x="2446655" y="27432"/>
                    <a:pt x="2446655" y="27432"/>
                  </a:cubicBezTo>
                  <a:lnTo>
                    <a:pt x="1174496" y="59309"/>
                  </a:lnTo>
                  <a:cubicBezTo>
                    <a:pt x="1174496" y="59309"/>
                    <a:pt x="1134364" y="67183"/>
                    <a:pt x="1084072" y="67183"/>
                  </a:cubicBezTo>
                  <a:cubicBezTo>
                    <a:pt x="1065276" y="67183"/>
                    <a:pt x="1045083" y="66040"/>
                    <a:pt x="1025017" y="62992"/>
                  </a:cubicBezTo>
                  <a:cubicBezTo>
                    <a:pt x="1013587" y="61214"/>
                    <a:pt x="1004570" y="60579"/>
                    <a:pt x="996950" y="60579"/>
                  </a:cubicBezTo>
                  <a:cubicBezTo>
                    <a:pt x="965835" y="60579"/>
                    <a:pt x="958342" y="72517"/>
                    <a:pt x="901573" y="72517"/>
                  </a:cubicBezTo>
                  <a:cubicBezTo>
                    <a:pt x="883031" y="72517"/>
                    <a:pt x="859409" y="71247"/>
                    <a:pt x="827913" y="67945"/>
                  </a:cubicBezTo>
                  <a:cubicBezTo>
                    <a:pt x="789559" y="63881"/>
                    <a:pt x="750824" y="62357"/>
                    <a:pt x="714248" y="62357"/>
                  </a:cubicBezTo>
                  <a:cubicBezTo>
                    <a:pt x="606171" y="62357"/>
                    <a:pt x="517525" y="75692"/>
                    <a:pt x="517525" y="75692"/>
                  </a:cubicBezTo>
                  <a:lnTo>
                    <a:pt x="517906" y="75692"/>
                  </a:lnTo>
                  <a:lnTo>
                    <a:pt x="423164" y="251206"/>
                  </a:lnTo>
                  <a:cubicBezTo>
                    <a:pt x="423164" y="251206"/>
                    <a:pt x="378968" y="343281"/>
                    <a:pt x="337693" y="416941"/>
                  </a:cubicBezTo>
                  <a:cubicBezTo>
                    <a:pt x="296418" y="490601"/>
                    <a:pt x="179451" y="756031"/>
                    <a:pt x="179451" y="756031"/>
                  </a:cubicBezTo>
                  <a:lnTo>
                    <a:pt x="0" y="1134999"/>
                  </a:lnTo>
                  <a:lnTo>
                    <a:pt x="539115" y="1177417"/>
                  </a:lnTo>
                  <a:cubicBezTo>
                    <a:pt x="539115" y="1177417"/>
                    <a:pt x="540004" y="1175893"/>
                    <a:pt x="540893" y="1175893"/>
                  </a:cubicBezTo>
                  <a:cubicBezTo>
                    <a:pt x="543306" y="1175893"/>
                    <a:pt x="546608" y="1185545"/>
                    <a:pt x="539115" y="1253490"/>
                  </a:cubicBezTo>
                  <a:cubicBezTo>
                    <a:pt x="528701" y="1348359"/>
                    <a:pt x="528320" y="1341247"/>
                    <a:pt x="517906" y="1434719"/>
                  </a:cubicBezTo>
                  <a:cubicBezTo>
                    <a:pt x="507492" y="1527937"/>
                    <a:pt x="517906" y="1670939"/>
                    <a:pt x="517906" y="1670939"/>
                  </a:cubicBezTo>
                  <a:lnTo>
                    <a:pt x="517906" y="2459482"/>
                  </a:lnTo>
                  <a:cubicBezTo>
                    <a:pt x="517906" y="2459482"/>
                    <a:pt x="507492" y="2525522"/>
                    <a:pt x="517906" y="2639822"/>
                  </a:cubicBezTo>
                  <a:cubicBezTo>
                    <a:pt x="527812" y="2748788"/>
                    <a:pt x="517906" y="2860040"/>
                    <a:pt x="517906" y="2860040"/>
                  </a:cubicBezTo>
                  <a:lnTo>
                    <a:pt x="517906" y="3124200"/>
                  </a:lnTo>
                  <a:lnTo>
                    <a:pt x="768350" y="3124200"/>
                  </a:lnTo>
                  <a:lnTo>
                    <a:pt x="886714" y="3144139"/>
                  </a:lnTo>
                  <a:lnTo>
                    <a:pt x="1071118" y="3163951"/>
                  </a:lnTo>
                  <a:lnTo>
                    <a:pt x="1073785" y="3163951"/>
                  </a:lnTo>
                  <a:lnTo>
                    <a:pt x="1287653" y="3124200"/>
                  </a:lnTo>
                  <a:lnTo>
                    <a:pt x="2452116" y="3124200"/>
                  </a:lnTo>
                  <a:lnTo>
                    <a:pt x="2634615" y="3104261"/>
                  </a:lnTo>
                  <a:lnTo>
                    <a:pt x="2774696" y="3124200"/>
                  </a:lnTo>
                  <a:lnTo>
                    <a:pt x="2948305" y="3104261"/>
                  </a:lnTo>
                  <a:lnTo>
                    <a:pt x="3140329" y="3124200"/>
                  </a:lnTo>
                  <a:lnTo>
                    <a:pt x="3119120" y="2814574"/>
                  </a:lnTo>
                  <a:cubicBezTo>
                    <a:pt x="3119120" y="2814574"/>
                    <a:pt x="3150743" y="2734056"/>
                    <a:pt x="3140329" y="2639949"/>
                  </a:cubicBezTo>
                  <a:cubicBezTo>
                    <a:pt x="3129915" y="2545715"/>
                    <a:pt x="3140329" y="2470912"/>
                    <a:pt x="3140329" y="2470912"/>
                  </a:cubicBezTo>
                  <a:lnTo>
                    <a:pt x="3140329" y="1031240"/>
                  </a:lnTo>
                  <a:lnTo>
                    <a:pt x="3509899" y="991489"/>
                  </a:lnTo>
                  <a:lnTo>
                    <a:pt x="3509899" y="990092"/>
                  </a:lnTo>
                  <a:lnTo>
                    <a:pt x="3395853" y="790956"/>
                  </a:lnTo>
                  <a:lnTo>
                    <a:pt x="3301365" y="549402"/>
                  </a:lnTo>
                  <a:cubicBezTo>
                    <a:pt x="3301365" y="549402"/>
                    <a:pt x="3243199" y="422910"/>
                    <a:pt x="3176397" y="310007"/>
                  </a:cubicBezTo>
                  <a:cubicBezTo>
                    <a:pt x="3129915" y="231394"/>
                    <a:pt x="3094863" y="153924"/>
                    <a:pt x="3094863" y="153924"/>
                  </a:cubicBezTo>
                  <a:lnTo>
                    <a:pt x="3021457" y="13335"/>
                  </a:lnTo>
                  <a:cubicBezTo>
                    <a:pt x="3021457" y="13335"/>
                    <a:pt x="2972181" y="18542"/>
                    <a:pt x="2920492" y="18542"/>
                  </a:cubicBezTo>
                  <a:cubicBezTo>
                    <a:pt x="2905506" y="18542"/>
                    <a:pt x="2890139" y="18161"/>
                    <a:pt x="2875915" y="17018"/>
                  </a:cubicBezTo>
                  <a:cubicBezTo>
                    <a:pt x="2812796" y="11811"/>
                    <a:pt x="2772029" y="0"/>
                    <a:pt x="2772029" y="0"/>
                  </a:cubicBezTo>
                  <a:close/>
                </a:path>
              </a:pathLst>
            </a:custGeom>
            <a:blipFill>
              <a:blip r:embed="rId10">
                <a:alphaModFix amt="74000"/>
              </a:blip>
              <a:stretch>
                <a:fillRect l="-17641" t="0" r="-17570" b="2"/>
              </a:stretch>
            </a:blipFill>
          </p:spPr>
        </p:sp>
      </p:grpSp>
      <p:grpSp>
        <p:nvGrpSpPr>
          <p:cNvPr name="Group 16" id="16"/>
          <p:cNvGrpSpPr/>
          <p:nvPr/>
        </p:nvGrpSpPr>
        <p:grpSpPr>
          <a:xfrm rot="0">
            <a:off x="4825184" y="7023725"/>
            <a:ext cx="380752" cy="443760"/>
            <a:chOff x="0" y="0"/>
            <a:chExt cx="380746" cy="443763"/>
          </a:xfrm>
        </p:grpSpPr>
        <p:sp>
          <p:nvSpPr>
            <p:cNvPr name="Freeform 17" id="17"/>
            <p:cNvSpPr/>
            <p:nvPr/>
          </p:nvSpPr>
          <p:spPr>
            <a:xfrm flipH="false" flipV="false" rot="0">
              <a:off x="0" y="0"/>
              <a:ext cx="380744" cy="443742"/>
            </a:xfrm>
            <a:custGeom>
              <a:avLst/>
              <a:gdLst/>
              <a:ahLst/>
              <a:cxnLst/>
              <a:rect r="r" b="b" t="t" l="l"/>
              <a:pathLst>
                <a:path h="443742" w="380744">
                  <a:moveTo>
                    <a:pt x="39116" y="0"/>
                  </a:moveTo>
                  <a:cubicBezTo>
                    <a:pt x="18034" y="0"/>
                    <a:pt x="0" y="17272"/>
                    <a:pt x="0" y="39116"/>
                  </a:cubicBezTo>
                  <a:lnTo>
                    <a:pt x="0" y="404626"/>
                  </a:lnTo>
                  <a:cubicBezTo>
                    <a:pt x="0" y="418723"/>
                    <a:pt x="6985" y="431296"/>
                    <a:pt x="19558" y="438281"/>
                  </a:cubicBezTo>
                  <a:cubicBezTo>
                    <a:pt x="25781" y="442218"/>
                    <a:pt x="32131" y="443742"/>
                    <a:pt x="39116" y="443742"/>
                  </a:cubicBezTo>
                  <a:cubicBezTo>
                    <a:pt x="45339" y="443742"/>
                    <a:pt x="52451" y="442218"/>
                    <a:pt x="57912" y="438281"/>
                  </a:cubicBezTo>
                  <a:lnTo>
                    <a:pt x="180847" y="368684"/>
                  </a:lnTo>
                  <a:cubicBezTo>
                    <a:pt x="184403" y="366779"/>
                    <a:pt x="188340" y="365763"/>
                    <a:pt x="192150" y="365763"/>
                  </a:cubicBezTo>
                  <a:cubicBezTo>
                    <a:pt x="195960" y="365763"/>
                    <a:pt x="200024" y="366779"/>
                    <a:pt x="203453" y="368684"/>
                  </a:cubicBezTo>
                  <a:lnTo>
                    <a:pt x="326389" y="438281"/>
                  </a:lnTo>
                  <a:cubicBezTo>
                    <a:pt x="332612" y="441837"/>
                    <a:pt x="339343" y="443615"/>
                    <a:pt x="345819" y="443615"/>
                  </a:cubicBezTo>
                  <a:cubicBezTo>
                    <a:pt x="352296" y="443615"/>
                    <a:pt x="358773" y="441837"/>
                    <a:pt x="364742" y="438281"/>
                  </a:cubicBezTo>
                  <a:cubicBezTo>
                    <a:pt x="371727" y="434090"/>
                    <a:pt x="377442" y="427867"/>
                    <a:pt x="380744" y="420628"/>
                  </a:cubicBezTo>
                  <a:lnTo>
                    <a:pt x="380744" y="21590"/>
                  </a:lnTo>
                  <a:cubicBezTo>
                    <a:pt x="374648" y="8636"/>
                    <a:pt x="361440" y="0"/>
                    <a:pt x="345946" y="0"/>
                  </a:cubicBezTo>
                  <a:close/>
                </a:path>
              </a:pathLst>
            </a:custGeom>
            <a:solidFill>
              <a:srgbClr val="00BF63"/>
            </a:solidFill>
          </p:spPr>
        </p:sp>
      </p:grpSp>
      <p:grpSp>
        <p:nvGrpSpPr>
          <p:cNvPr name="Group 18" id="18"/>
          <p:cNvGrpSpPr/>
          <p:nvPr/>
        </p:nvGrpSpPr>
        <p:grpSpPr>
          <a:xfrm rot="0">
            <a:off x="338328" y="140208"/>
            <a:ext cx="1584960" cy="399288"/>
            <a:chOff x="0" y="0"/>
            <a:chExt cx="2113280" cy="532384"/>
          </a:xfrm>
        </p:grpSpPr>
        <p:sp>
          <p:nvSpPr>
            <p:cNvPr name="Freeform 19" id="19"/>
            <p:cNvSpPr/>
            <p:nvPr/>
          </p:nvSpPr>
          <p:spPr>
            <a:xfrm flipH="false" flipV="false" rot="0">
              <a:off x="0" y="0"/>
              <a:ext cx="2113280" cy="532384"/>
            </a:xfrm>
            <a:custGeom>
              <a:avLst/>
              <a:gdLst/>
              <a:ahLst/>
              <a:cxnLst/>
              <a:rect r="r" b="b" t="t" l="l"/>
              <a:pathLst>
                <a:path h="532384" w="2113280">
                  <a:moveTo>
                    <a:pt x="0" y="0"/>
                  </a:moveTo>
                  <a:lnTo>
                    <a:pt x="2113280" y="0"/>
                  </a:lnTo>
                  <a:lnTo>
                    <a:pt x="2113280" y="532384"/>
                  </a:lnTo>
                  <a:lnTo>
                    <a:pt x="0" y="532384"/>
                  </a:lnTo>
                  <a:lnTo>
                    <a:pt x="0" y="0"/>
                  </a:lnTo>
                  <a:close/>
                </a:path>
              </a:pathLst>
            </a:custGeom>
            <a:blipFill>
              <a:blip r:embed="rId11"/>
              <a:stretch>
                <a:fillRect l="0" t="-763" r="0" b="0"/>
              </a:stretch>
            </a:blipFill>
          </p:spPr>
        </p:sp>
      </p:grpSp>
      <p:grpSp>
        <p:nvGrpSpPr>
          <p:cNvPr name="Group 20" id="20"/>
          <p:cNvGrpSpPr/>
          <p:nvPr/>
        </p:nvGrpSpPr>
        <p:grpSpPr>
          <a:xfrm rot="0">
            <a:off x="402336" y="2749296"/>
            <a:ext cx="2097024" cy="1042416"/>
            <a:chOff x="0" y="0"/>
            <a:chExt cx="2796032" cy="1389888"/>
          </a:xfrm>
        </p:grpSpPr>
        <p:sp>
          <p:nvSpPr>
            <p:cNvPr name="Freeform 21" id="21"/>
            <p:cNvSpPr/>
            <p:nvPr/>
          </p:nvSpPr>
          <p:spPr>
            <a:xfrm flipH="false" flipV="false" rot="0">
              <a:off x="0" y="0"/>
              <a:ext cx="2796032" cy="1389888"/>
            </a:xfrm>
            <a:custGeom>
              <a:avLst/>
              <a:gdLst/>
              <a:ahLst/>
              <a:cxnLst/>
              <a:rect r="r" b="b" t="t" l="l"/>
              <a:pathLst>
                <a:path h="1389888" w="2796032">
                  <a:moveTo>
                    <a:pt x="0" y="0"/>
                  </a:moveTo>
                  <a:lnTo>
                    <a:pt x="2796032" y="0"/>
                  </a:lnTo>
                  <a:lnTo>
                    <a:pt x="2796032" y="1389888"/>
                  </a:lnTo>
                  <a:lnTo>
                    <a:pt x="0" y="1389888"/>
                  </a:lnTo>
                  <a:lnTo>
                    <a:pt x="0" y="0"/>
                  </a:lnTo>
                  <a:close/>
                </a:path>
              </a:pathLst>
            </a:custGeom>
            <a:blipFill>
              <a:blip r:embed="rId12"/>
              <a:stretch>
                <a:fillRect l="0" t="0" r="0" b="0"/>
              </a:stretch>
            </a:blipFill>
          </p:spPr>
        </p:sp>
      </p:grpSp>
      <p:grpSp>
        <p:nvGrpSpPr>
          <p:cNvPr name="Group 22" id="22"/>
          <p:cNvGrpSpPr/>
          <p:nvPr/>
        </p:nvGrpSpPr>
        <p:grpSpPr>
          <a:xfrm rot="0">
            <a:off x="316001" y="4296499"/>
            <a:ext cx="267567" cy="273368"/>
            <a:chOff x="0" y="0"/>
            <a:chExt cx="267564" cy="273368"/>
          </a:xfrm>
        </p:grpSpPr>
        <p:sp>
          <p:nvSpPr>
            <p:cNvPr name="Freeform 23" id="23"/>
            <p:cNvSpPr/>
            <p:nvPr/>
          </p:nvSpPr>
          <p:spPr>
            <a:xfrm flipH="false" flipV="false" rot="0">
              <a:off x="0" y="0"/>
              <a:ext cx="267590" cy="273427"/>
            </a:xfrm>
            <a:custGeom>
              <a:avLst/>
              <a:gdLst/>
              <a:ahLst/>
              <a:cxnLst/>
              <a:rect r="r" b="b" t="t" l="l"/>
              <a:pathLst>
                <a:path h="273427" w="267590">
                  <a:moveTo>
                    <a:pt x="0" y="273427"/>
                  </a:moveTo>
                  <a:lnTo>
                    <a:pt x="267590" y="273427"/>
                  </a:lnTo>
                  <a:lnTo>
                    <a:pt x="267590" y="0"/>
                  </a:lnTo>
                  <a:lnTo>
                    <a:pt x="0" y="0"/>
                  </a:lnTo>
                  <a:close/>
                </a:path>
              </a:pathLst>
            </a:custGeom>
            <a:solidFill>
              <a:srgbClr val="000000">
                <a:alpha val="0"/>
              </a:srgbClr>
            </a:solidFill>
          </p:spPr>
        </p:sp>
      </p:grpSp>
      <p:grpSp>
        <p:nvGrpSpPr>
          <p:cNvPr name="Group 24" id="24"/>
          <p:cNvGrpSpPr/>
          <p:nvPr/>
        </p:nvGrpSpPr>
        <p:grpSpPr>
          <a:xfrm rot="0">
            <a:off x="3175197" y="777230"/>
            <a:ext cx="1143829" cy="912828"/>
            <a:chOff x="0" y="0"/>
            <a:chExt cx="1143826" cy="912825"/>
          </a:xfrm>
        </p:grpSpPr>
        <p:sp>
          <p:nvSpPr>
            <p:cNvPr name="Freeform 25" id="25"/>
            <p:cNvSpPr/>
            <p:nvPr/>
          </p:nvSpPr>
          <p:spPr>
            <a:xfrm flipH="false" flipV="false" rot="0">
              <a:off x="0" y="0"/>
              <a:ext cx="1143887" cy="912870"/>
            </a:xfrm>
            <a:custGeom>
              <a:avLst/>
              <a:gdLst/>
              <a:ahLst/>
              <a:cxnLst/>
              <a:rect r="r" b="b" t="t" l="l"/>
              <a:pathLst>
                <a:path h="912870" w="1143887">
                  <a:moveTo>
                    <a:pt x="0" y="912870"/>
                  </a:moveTo>
                  <a:lnTo>
                    <a:pt x="1143887" y="912870"/>
                  </a:lnTo>
                  <a:lnTo>
                    <a:pt x="1143887" y="0"/>
                  </a:lnTo>
                  <a:lnTo>
                    <a:pt x="0" y="0"/>
                  </a:lnTo>
                  <a:close/>
                </a:path>
              </a:pathLst>
            </a:custGeom>
            <a:solidFill>
              <a:srgbClr val="000000">
                <a:alpha val="0"/>
              </a:srgbClr>
            </a:solidFill>
          </p:spPr>
        </p:sp>
      </p:grpSp>
      <p:grpSp>
        <p:nvGrpSpPr>
          <p:cNvPr name="Group 26" id="26"/>
          <p:cNvGrpSpPr/>
          <p:nvPr/>
        </p:nvGrpSpPr>
        <p:grpSpPr>
          <a:xfrm rot="0">
            <a:off x="2224640" y="2541022"/>
            <a:ext cx="2929376" cy="1761392"/>
            <a:chOff x="0" y="0"/>
            <a:chExt cx="2929382" cy="1761388"/>
          </a:xfrm>
        </p:grpSpPr>
        <p:sp>
          <p:nvSpPr>
            <p:cNvPr name="Freeform 27" id="27"/>
            <p:cNvSpPr/>
            <p:nvPr/>
          </p:nvSpPr>
          <p:spPr>
            <a:xfrm flipH="false" flipV="false" rot="0">
              <a:off x="63500" y="63500"/>
              <a:ext cx="2802386" cy="599058"/>
            </a:xfrm>
            <a:custGeom>
              <a:avLst/>
              <a:gdLst/>
              <a:ahLst/>
              <a:cxnLst/>
              <a:rect r="r" b="b" t="t" l="l"/>
              <a:pathLst>
                <a:path h="599058" w="2802386">
                  <a:moveTo>
                    <a:pt x="0" y="599058"/>
                  </a:moveTo>
                  <a:lnTo>
                    <a:pt x="2802386" y="599058"/>
                  </a:lnTo>
                  <a:lnTo>
                    <a:pt x="2802386" y="0"/>
                  </a:lnTo>
                  <a:lnTo>
                    <a:pt x="0" y="0"/>
                  </a:lnTo>
                  <a:close/>
                </a:path>
              </a:pathLst>
            </a:custGeom>
            <a:solidFill>
              <a:srgbClr val="000000">
                <a:alpha val="0"/>
              </a:srgbClr>
            </a:solidFill>
          </p:spPr>
        </p:sp>
        <p:sp>
          <p:nvSpPr>
            <p:cNvPr name="Freeform 28" id="28"/>
            <p:cNvSpPr/>
            <p:nvPr/>
          </p:nvSpPr>
          <p:spPr>
            <a:xfrm flipH="false" flipV="false" rot="0">
              <a:off x="161417" y="404240"/>
              <a:ext cx="1932943" cy="1293620"/>
            </a:xfrm>
            <a:custGeom>
              <a:avLst/>
              <a:gdLst/>
              <a:ahLst/>
              <a:cxnLst/>
              <a:rect r="r" b="b" t="t" l="l"/>
              <a:pathLst>
                <a:path h="1293620" w="1932943">
                  <a:moveTo>
                    <a:pt x="0" y="1293620"/>
                  </a:moveTo>
                  <a:lnTo>
                    <a:pt x="1932943" y="1293620"/>
                  </a:lnTo>
                  <a:lnTo>
                    <a:pt x="1932943" y="0"/>
                  </a:lnTo>
                  <a:lnTo>
                    <a:pt x="0" y="0"/>
                  </a:lnTo>
                  <a:close/>
                </a:path>
              </a:pathLst>
            </a:custGeom>
            <a:solidFill>
              <a:srgbClr val="000000">
                <a:alpha val="0"/>
              </a:srgbClr>
            </a:solidFill>
          </p:spPr>
        </p:sp>
      </p:grpSp>
      <p:grpSp>
        <p:nvGrpSpPr>
          <p:cNvPr name="Group 29" id="29"/>
          <p:cNvGrpSpPr/>
          <p:nvPr/>
        </p:nvGrpSpPr>
        <p:grpSpPr>
          <a:xfrm rot="0">
            <a:off x="4828375" y="7030050"/>
            <a:ext cx="385324" cy="448056"/>
            <a:chOff x="0" y="0"/>
            <a:chExt cx="385331" cy="448056"/>
          </a:xfrm>
        </p:grpSpPr>
        <p:sp>
          <p:nvSpPr>
            <p:cNvPr name="Freeform 30" id="30"/>
            <p:cNvSpPr/>
            <p:nvPr/>
          </p:nvSpPr>
          <p:spPr>
            <a:xfrm flipH="false" flipV="false" rot="0">
              <a:off x="0" y="0"/>
              <a:ext cx="385324" cy="448060"/>
            </a:xfrm>
            <a:custGeom>
              <a:avLst/>
              <a:gdLst/>
              <a:ahLst/>
              <a:cxnLst/>
              <a:rect r="r" b="b" t="t" l="l"/>
              <a:pathLst>
                <a:path h="448060" w="385324">
                  <a:moveTo>
                    <a:pt x="0" y="448060"/>
                  </a:moveTo>
                  <a:lnTo>
                    <a:pt x="385324" y="448060"/>
                  </a:lnTo>
                  <a:lnTo>
                    <a:pt x="385324" y="0"/>
                  </a:lnTo>
                  <a:lnTo>
                    <a:pt x="0" y="0"/>
                  </a:lnTo>
                  <a:close/>
                </a:path>
              </a:pathLst>
            </a:custGeom>
            <a:solidFill>
              <a:srgbClr val="000000">
                <a:alpha val="0"/>
              </a:srgbClr>
            </a:solidFill>
          </p:spPr>
        </p:sp>
      </p:grpSp>
      <p:sp>
        <p:nvSpPr>
          <p:cNvPr name="TextBox 31" id="31"/>
          <p:cNvSpPr txBox="true"/>
          <p:nvPr/>
        </p:nvSpPr>
        <p:spPr>
          <a:xfrm rot="0">
            <a:off x="318487" y="5313169"/>
            <a:ext cx="460877"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Jusqu’à 810</a:t>
            </a:r>
          </a:p>
        </p:txBody>
      </p:sp>
      <p:sp>
        <p:nvSpPr>
          <p:cNvPr name="TextBox 32" id="32"/>
          <p:cNvSpPr txBox="true"/>
          <p:nvPr/>
        </p:nvSpPr>
        <p:spPr>
          <a:xfrm rot="0">
            <a:off x="317297" y="7044519"/>
            <a:ext cx="463201"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Supérieur à 1150</a:t>
            </a:r>
          </a:p>
        </p:txBody>
      </p:sp>
      <p:sp>
        <p:nvSpPr>
          <p:cNvPr name="TextBox 33" id="33"/>
          <p:cNvSpPr txBox="true"/>
          <p:nvPr/>
        </p:nvSpPr>
        <p:spPr>
          <a:xfrm rot="0">
            <a:off x="312668" y="5702389"/>
            <a:ext cx="472611"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De 810,01 à 910</a:t>
            </a:r>
          </a:p>
        </p:txBody>
      </p:sp>
      <p:sp>
        <p:nvSpPr>
          <p:cNvPr name="TextBox 34" id="34"/>
          <p:cNvSpPr txBox="true"/>
          <p:nvPr/>
        </p:nvSpPr>
        <p:spPr>
          <a:xfrm rot="0">
            <a:off x="312668" y="6149759"/>
            <a:ext cx="472611"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De 910,01 à 1010</a:t>
            </a:r>
          </a:p>
        </p:txBody>
      </p:sp>
      <p:sp>
        <p:nvSpPr>
          <p:cNvPr name="TextBox 35" id="35"/>
          <p:cNvSpPr txBox="true"/>
          <p:nvPr/>
        </p:nvSpPr>
        <p:spPr>
          <a:xfrm rot="0">
            <a:off x="289141" y="6597139"/>
            <a:ext cx="520551"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De 1010,01 à 1150</a:t>
            </a:r>
          </a:p>
        </p:txBody>
      </p:sp>
      <p:sp>
        <p:nvSpPr>
          <p:cNvPr name="TextBox 36" id="36"/>
          <p:cNvSpPr txBox="true"/>
          <p:nvPr/>
        </p:nvSpPr>
        <p:spPr>
          <a:xfrm rot="0">
            <a:off x="287026" y="4674365"/>
            <a:ext cx="524951"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Quotient familial 2026</a:t>
            </a:r>
          </a:p>
        </p:txBody>
      </p:sp>
      <p:sp>
        <p:nvSpPr>
          <p:cNvPr name="TextBox 37" id="37"/>
          <p:cNvSpPr txBox="true"/>
          <p:nvPr/>
        </p:nvSpPr>
        <p:spPr>
          <a:xfrm rot="0">
            <a:off x="1486386" y="5420401"/>
            <a:ext cx="45558" cy="162296"/>
          </a:xfrm>
          <a:prstGeom prst="rect">
            <a:avLst/>
          </a:prstGeom>
        </p:spPr>
        <p:txBody>
          <a:bodyPr anchor="t" rtlCol="false" tIns="0" lIns="0" bIns="0" rIns="0">
            <a:spAutoFit/>
          </a:bodyPr>
          <a:lstStyle/>
          <a:p>
            <a:pPr algn="l">
              <a:lnSpc>
                <a:spcPts val="1259"/>
              </a:lnSpc>
            </a:pPr>
            <a:r>
              <a:rPr lang="en-US" b="true" sz="899">
                <a:solidFill>
                  <a:srgbClr val="000000"/>
                </a:solidFill>
                <a:latin typeface="OpenDyslexic Bold"/>
                <a:ea typeface="OpenDyslexic Bold"/>
                <a:cs typeface="OpenDyslexic Bold"/>
                <a:sym typeface="OpenDyslexic Bold"/>
              </a:rPr>
              <a:t> </a:t>
            </a:r>
          </a:p>
        </p:txBody>
      </p:sp>
      <p:sp>
        <p:nvSpPr>
          <p:cNvPr name="TextBox 38" id="38"/>
          <p:cNvSpPr txBox="true"/>
          <p:nvPr/>
        </p:nvSpPr>
        <p:spPr>
          <a:xfrm rot="0">
            <a:off x="1035091" y="5245484"/>
            <a:ext cx="530457" cy="289903"/>
          </a:xfrm>
          <a:prstGeom prst="rect">
            <a:avLst/>
          </a:prstGeom>
        </p:spPr>
        <p:txBody>
          <a:bodyPr anchor="t" rtlCol="false" tIns="0" lIns="0" bIns="0" rIns="0">
            <a:spAutoFit/>
          </a:bodyPr>
          <a:lstStyle/>
          <a:p>
            <a:pPr algn="just">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50 % dans la</a:t>
            </a:r>
          </a:p>
        </p:txBody>
      </p:sp>
      <p:sp>
        <p:nvSpPr>
          <p:cNvPr name="TextBox 39" id="39"/>
          <p:cNvSpPr txBox="true"/>
          <p:nvPr/>
        </p:nvSpPr>
        <p:spPr>
          <a:xfrm rot="0">
            <a:off x="1035091" y="6149759"/>
            <a:ext cx="530457" cy="280378"/>
          </a:xfrm>
          <a:prstGeom prst="rect">
            <a:avLst/>
          </a:prstGeom>
        </p:spPr>
        <p:txBody>
          <a:bodyPr anchor="t" rtlCol="false" tIns="0" lIns="0" bIns="0" rIns="0">
            <a:spAutoFit/>
          </a:bodyPr>
          <a:lstStyle/>
          <a:p>
            <a:pPr algn="just">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40 % dans la limite de 60€</a:t>
            </a:r>
          </a:p>
        </p:txBody>
      </p:sp>
      <p:sp>
        <p:nvSpPr>
          <p:cNvPr name="TextBox 40" id="40"/>
          <p:cNvSpPr txBox="true"/>
          <p:nvPr/>
        </p:nvSpPr>
        <p:spPr>
          <a:xfrm rot="0">
            <a:off x="1035091" y="7044519"/>
            <a:ext cx="530457" cy="280378"/>
          </a:xfrm>
          <a:prstGeom prst="rect">
            <a:avLst/>
          </a:prstGeom>
        </p:spPr>
        <p:txBody>
          <a:bodyPr anchor="t" rtlCol="false" tIns="0" lIns="0" bIns="0" rIns="0">
            <a:spAutoFit/>
          </a:bodyPr>
          <a:lstStyle/>
          <a:p>
            <a:pPr algn="just">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30 % dans la limite de 45€</a:t>
            </a:r>
          </a:p>
        </p:txBody>
      </p:sp>
      <p:sp>
        <p:nvSpPr>
          <p:cNvPr name="TextBox 41" id="41"/>
          <p:cNvSpPr txBox="true"/>
          <p:nvPr/>
        </p:nvSpPr>
        <p:spPr>
          <a:xfrm rot="0">
            <a:off x="1006802" y="4742050"/>
            <a:ext cx="588045"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2 commandes par an</a:t>
            </a:r>
          </a:p>
        </p:txBody>
      </p:sp>
      <p:sp>
        <p:nvSpPr>
          <p:cNvPr name="TextBox 42" id="42"/>
          <p:cNvSpPr txBox="true"/>
          <p:nvPr/>
        </p:nvSpPr>
        <p:spPr>
          <a:xfrm rot="0">
            <a:off x="974284" y="5702389"/>
            <a:ext cx="654301"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45 % dans la limite de 67,50€</a:t>
            </a:r>
          </a:p>
        </p:txBody>
      </p:sp>
      <p:sp>
        <p:nvSpPr>
          <p:cNvPr name="TextBox 43" id="43"/>
          <p:cNvSpPr txBox="true"/>
          <p:nvPr/>
        </p:nvSpPr>
        <p:spPr>
          <a:xfrm rot="0">
            <a:off x="974284" y="6597139"/>
            <a:ext cx="654301"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35 % dans la limite de 52,50€</a:t>
            </a:r>
          </a:p>
        </p:txBody>
      </p:sp>
      <p:sp>
        <p:nvSpPr>
          <p:cNvPr name="TextBox 44" id="44"/>
          <p:cNvSpPr txBox="true"/>
          <p:nvPr/>
        </p:nvSpPr>
        <p:spPr>
          <a:xfrm rot="0">
            <a:off x="1804416" y="4742050"/>
            <a:ext cx="549335"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1 commande par an</a:t>
            </a:r>
          </a:p>
        </p:txBody>
      </p:sp>
      <p:sp>
        <p:nvSpPr>
          <p:cNvPr name="TextBox 45" id="45"/>
          <p:cNvSpPr txBox="true"/>
          <p:nvPr/>
        </p:nvSpPr>
        <p:spPr>
          <a:xfrm rot="0">
            <a:off x="1813674" y="7044519"/>
            <a:ext cx="530457" cy="280378"/>
          </a:xfrm>
          <a:prstGeom prst="rect">
            <a:avLst/>
          </a:prstGeom>
        </p:spPr>
        <p:txBody>
          <a:bodyPr anchor="t" rtlCol="false" tIns="0" lIns="0" bIns="0" rIns="0">
            <a:spAutoFit/>
          </a:bodyPr>
          <a:lstStyle/>
          <a:p>
            <a:pPr algn="just">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30 % dans la limite de 90€</a:t>
            </a:r>
          </a:p>
        </p:txBody>
      </p:sp>
      <p:sp>
        <p:nvSpPr>
          <p:cNvPr name="TextBox 46" id="46"/>
          <p:cNvSpPr txBox="true"/>
          <p:nvPr/>
        </p:nvSpPr>
        <p:spPr>
          <a:xfrm rot="0">
            <a:off x="2112226" y="5420401"/>
            <a:ext cx="45558" cy="162296"/>
          </a:xfrm>
          <a:prstGeom prst="rect">
            <a:avLst/>
          </a:prstGeom>
        </p:spPr>
        <p:txBody>
          <a:bodyPr anchor="t" rtlCol="false" tIns="0" lIns="0" bIns="0" rIns="0">
            <a:spAutoFit/>
          </a:bodyPr>
          <a:lstStyle/>
          <a:p>
            <a:pPr algn="l">
              <a:lnSpc>
                <a:spcPts val="1259"/>
              </a:lnSpc>
            </a:pPr>
            <a:r>
              <a:rPr lang="en-US" b="true" sz="899">
                <a:solidFill>
                  <a:srgbClr val="000000"/>
                </a:solidFill>
                <a:latin typeface="OpenDyslexic Bold"/>
                <a:ea typeface="OpenDyslexic Bold"/>
                <a:cs typeface="OpenDyslexic Bold"/>
                <a:sym typeface="OpenDyslexic Bold"/>
              </a:rPr>
              <a:t> </a:t>
            </a:r>
          </a:p>
        </p:txBody>
      </p:sp>
      <p:sp>
        <p:nvSpPr>
          <p:cNvPr name="TextBox 47" id="47"/>
          <p:cNvSpPr txBox="true"/>
          <p:nvPr/>
        </p:nvSpPr>
        <p:spPr>
          <a:xfrm rot="0">
            <a:off x="1790138" y="5245484"/>
            <a:ext cx="578396" cy="289903"/>
          </a:xfrm>
          <a:prstGeom prst="rect">
            <a:avLst/>
          </a:prstGeom>
        </p:spPr>
        <p:txBody>
          <a:bodyPr anchor="t" rtlCol="false" tIns="0" lIns="0" bIns="0" rIns="0">
            <a:spAutoFit/>
          </a:bodyPr>
          <a:lstStyle/>
          <a:p>
            <a:pPr algn="ctr">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50 % dans la</a:t>
            </a:r>
          </a:p>
        </p:txBody>
      </p:sp>
      <p:sp>
        <p:nvSpPr>
          <p:cNvPr name="TextBox 48" id="48"/>
          <p:cNvSpPr txBox="true"/>
          <p:nvPr/>
        </p:nvSpPr>
        <p:spPr>
          <a:xfrm rot="0">
            <a:off x="1790138" y="5702389"/>
            <a:ext cx="578396"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45 % dans la limite de 135€</a:t>
            </a:r>
          </a:p>
        </p:txBody>
      </p:sp>
      <p:sp>
        <p:nvSpPr>
          <p:cNvPr name="TextBox 49" id="49"/>
          <p:cNvSpPr txBox="true"/>
          <p:nvPr/>
        </p:nvSpPr>
        <p:spPr>
          <a:xfrm rot="0">
            <a:off x="1790138" y="6149759"/>
            <a:ext cx="578396"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40 % dans la limite de 120€</a:t>
            </a:r>
          </a:p>
        </p:txBody>
      </p:sp>
      <p:sp>
        <p:nvSpPr>
          <p:cNvPr name="TextBox 50" id="50"/>
          <p:cNvSpPr txBox="true"/>
          <p:nvPr/>
        </p:nvSpPr>
        <p:spPr>
          <a:xfrm rot="0">
            <a:off x="1790138" y="6597139"/>
            <a:ext cx="578396"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35 % dans la limite de 105€</a:t>
            </a:r>
          </a:p>
        </p:txBody>
      </p:sp>
      <p:sp>
        <p:nvSpPr>
          <p:cNvPr name="TextBox 51" id="51"/>
          <p:cNvSpPr txBox="true"/>
          <p:nvPr/>
        </p:nvSpPr>
        <p:spPr>
          <a:xfrm rot="0">
            <a:off x="685857" y="3804895"/>
            <a:ext cx="1831905" cy="542020"/>
          </a:xfrm>
          <a:prstGeom prst="rect">
            <a:avLst/>
          </a:prstGeom>
        </p:spPr>
        <p:txBody>
          <a:bodyPr anchor="t" rtlCol="false" tIns="0" lIns="0" bIns="0" rIns="0">
            <a:spAutoFit/>
          </a:bodyPr>
          <a:lstStyle/>
          <a:p>
            <a:pPr algn="ctr">
              <a:lnSpc>
                <a:spcPts val="1399"/>
              </a:lnSpc>
            </a:pPr>
            <a:r>
              <a:rPr lang="en-US" sz="1199" spc="8">
                <a:solidFill>
                  <a:srgbClr val="000000"/>
                </a:solidFill>
                <a:latin typeface="Open Sans Hebrew Condensed"/>
                <a:ea typeface="Open Sans Hebrew Condensed"/>
                <a:cs typeface="Open Sans Hebrew Condensed"/>
                <a:sym typeface="Open Sans Hebrew Condensed"/>
              </a:rPr>
              <a:t>Achat de CESU papier ou e-CESU 1 ou 2 commandes par an Montant maximum par an : </a:t>
            </a:r>
            <a:r>
              <a:rPr lang="en-US" b="true" sz="1199" spc="8">
                <a:solidFill>
                  <a:srgbClr val="000000"/>
                </a:solidFill>
                <a:latin typeface="Open Sans Hebrew Condensed Bold"/>
                <a:ea typeface="Open Sans Hebrew Condensed Bold"/>
                <a:cs typeface="Open Sans Hebrew Condensed Bold"/>
                <a:sym typeface="Open Sans Hebrew Condensed Bold"/>
              </a:rPr>
              <a:t>300€</a:t>
            </a:r>
          </a:p>
        </p:txBody>
      </p:sp>
      <p:sp>
        <p:nvSpPr>
          <p:cNvPr name="TextBox 52" id="52"/>
          <p:cNvSpPr txBox="true"/>
          <p:nvPr/>
        </p:nvSpPr>
        <p:spPr>
          <a:xfrm rot="0">
            <a:off x="149133" y="512569"/>
            <a:ext cx="4104894" cy="1601067"/>
          </a:xfrm>
          <a:prstGeom prst="rect">
            <a:avLst/>
          </a:prstGeom>
        </p:spPr>
        <p:txBody>
          <a:bodyPr anchor="t" rtlCol="false" tIns="0" lIns="0" bIns="0" rIns="0">
            <a:spAutoFit/>
          </a:bodyPr>
          <a:lstStyle/>
          <a:p>
            <a:pPr algn="l">
              <a:lnSpc>
                <a:spcPts val="1574"/>
              </a:lnSpc>
            </a:pPr>
            <a:r>
              <a:rPr lang="en-US" sz="1199" spc="8">
                <a:solidFill>
                  <a:srgbClr val="000000"/>
                </a:solidFill>
                <a:latin typeface="Open Sans Hebrew Condensed"/>
                <a:ea typeface="Open Sans Hebrew Condensed"/>
                <a:cs typeface="Open Sans Hebrew Condensed"/>
                <a:sym typeface="Open Sans Hebrew Condensed"/>
              </a:rPr>
              <a:t>Parcs de loisirs et animaliers, concerts, spectacles, cinéma, musées et monuments, sports et détente, sorties culturelles et de loisirs… Plusieurs tarifs proposés : </a:t>
            </a:r>
            <a:r>
              <a:rPr lang="en-US" b="true" sz="1199" i="true" spc="8">
                <a:solidFill>
                  <a:srgbClr val="000000"/>
                </a:solidFill>
                <a:latin typeface="Open Sans Hebrew Condensed Bold Italics"/>
                <a:ea typeface="Open Sans Hebrew Condensed Bold Italics"/>
                <a:cs typeface="Open Sans Hebrew Condensed Bold Italics"/>
                <a:sym typeface="Open Sans Hebrew Condensed Bold Italics"/>
              </a:rPr>
              <a:t>• Prix avec participation • Prix négociés • Prix CSE Offres </a:t>
            </a:r>
            <a:r>
              <a:rPr lang="en-US" sz="1199" spc="8">
                <a:solidFill>
                  <a:srgbClr val="000000"/>
                </a:solidFill>
                <a:latin typeface="Open Sans Hebrew Condensed"/>
                <a:ea typeface="Open Sans Hebrew Condensed"/>
                <a:cs typeface="Open Sans Hebrew Condensed"/>
                <a:sym typeface="Open Sans Hebrew Condensed"/>
              </a:rPr>
              <a:t>Offres accessibles depuis les rubriques BILLETTERIE et LOISIRS du cgos.info ou par téléphone au 01 70 56 59 24 du lundi au samedi de 8h30 à 18h30.</a:t>
            </a:r>
          </a:p>
        </p:txBody>
      </p:sp>
      <p:sp>
        <p:nvSpPr>
          <p:cNvPr name="TextBox 53" id="53"/>
          <p:cNvSpPr txBox="true"/>
          <p:nvPr/>
        </p:nvSpPr>
        <p:spPr>
          <a:xfrm rot="0">
            <a:off x="796309" y="2100967"/>
            <a:ext cx="3819239" cy="401726"/>
          </a:xfrm>
          <a:prstGeom prst="rect">
            <a:avLst/>
          </a:prstGeom>
        </p:spPr>
        <p:txBody>
          <a:bodyPr anchor="t" rtlCol="false" tIns="0" lIns="0" bIns="0" rIns="0">
            <a:spAutoFit/>
          </a:bodyPr>
          <a:lstStyle/>
          <a:p>
            <a:pPr algn="ctr">
              <a:lnSpc>
                <a:spcPts val="1855"/>
              </a:lnSpc>
            </a:pPr>
            <a:r>
              <a:rPr lang="en-US" sz="1199" spc="8">
                <a:solidFill>
                  <a:srgbClr val="ED1E25"/>
                </a:solidFill>
                <a:latin typeface="Open Sans Hebrew Condensed"/>
                <a:ea typeface="Open Sans Hebrew Condensed"/>
                <a:cs typeface="Open Sans Hebrew Condensed"/>
                <a:sym typeface="Open Sans Hebrew Condensed"/>
              </a:rPr>
              <a:t>La CGT a obtenu une augmentation de 10% du budget de la billetterie</a:t>
            </a:r>
          </a:p>
          <a:p>
            <a:pPr algn="ctr">
              <a:lnSpc>
                <a:spcPts val="843"/>
              </a:lnSpc>
            </a:pPr>
            <a:r>
              <a:rPr lang="en-US" sz="1199" spc="8">
                <a:solidFill>
                  <a:srgbClr val="ED1E25"/>
                </a:solidFill>
                <a:latin typeface="Open Sans Hebrew Condensed"/>
                <a:ea typeface="Open Sans Hebrew Condensed"/>
                <a:cs typeface="Open Sans Hebrew Condensed"/>
                <a:sym typeface="Open Sans Hebrew Condensed"/>
              </a:rPr>
              <a:t> afin de satisfaire un maximum d’agents. </a:t>
            </a:r>
          </a:p>
        </p:txBody>
      </p:sp>
      <p:sp>
        <p:nvSpPr>
          <p:cNvPr name="TextBox 54" id="54"/>
          <p:cNvSpPr txBox="true"/>
          <p:nvPr/>
        </p:nvSpPr>
        <p:spPr>
          <a:xfrm rot="0">
            <a:off x="377380" y="51330"/>
            <a:ext cx="1454363" cy="507949"/>
          </a:xfrm>
          <a:prstGeom prst="rect">
            <a:avLst/>
          </a:prstGeom>
        </p:spPr>
        <p:txBody>
          <a:bodyPr anchor="t" rtlCol="false" tIns="0" lIns="0" bIns="0" rIns="0">
            <a:spAutoFit/>
          </a:bodyPr>
          <a:lstStyle/>
          <a:p>
            <a:pPr algn="l">
              <a:lnSpc>
                <a:spcPts val="4190"/>
              </a:lnSpc>
            </a:pPr>
            <a:r>
              <a:rPr lang="en-US" sz="2993">
                <a:solidFill>
                  <a:srgbClr val="E73332"/>
                </a:solidFill>
                <a:latin typeface="Handelson Two"/>
                <a:ea typeface="Handelson Two"/>
                <a:cs typeface="Handelson Two"/>
                <a:sym typeface="Handelson Two"/>
              </a:rPr>
              <a:t>BILLETERIE</a:t>
            </a:r>
          </a:p>
        </p:txBody>
      </p:sp>
      <p:sp>
        <p:nvSpPr>
          <p:cNvPr name="TextBox 55" id="55"/>
          <p:cNvSpPr txBox="true"/>
          <p:nvPr/>
        </p:nvSpPr>
        <p:spPr>
          <a:xfrm rot="0">
            <a:off x="2676363" y="2567311"/>
            <a:ext cx="2061258" cy="544430"/>
          </a:xfrm>
          <a:prstGeom prst="rect">
            <a:avLst/>
          </a:prstGeom>
        </p:spPr>
        <p:txBody>
          <a:bodyPr anchor="t" rtlCol="false" tIns="0" lIns="0" bIns="0" rIns="0">
            <a:spAutoFit/>
          </a:bodyPr>
          <a:lstStyle/>
          <a:p>
            <a:pPr algn="l">
              <a:lnSpc>
                <a:spcPts val="4476"/>
              </a:lnSpc>
            </a:pPr>
            <a:r>
              <a:rPr lang="en-US" sz="3197" spc="19">
                <a:solidFill>
                  <a:srgbClr val="000000"/>
                </a:solidFill>
                <a:latin typeface="Gagalin"/>
                <a:ea typeface="Gagalin"/>
                <a:cs typeface="Gagalin"/>
                <a:sym typeface="Gagalin"/>
              </a:rPr>
              <a:t>avantages</a:t>
            </a:r>
          </a:p>
        </p:txBody>
      </p:sp>
      <p:sp>
        <p:nvSpPr>
          <p:cNvPr name="TextBox 56" id="56"/>
          <p:cNvSpPr txBox="true"/>
          <p:nvPr/>
        </p:nvSpPr>
        <p:spPr>
          <a:xfrm rot="-639360">
            <a:off x="503007" y="2999255"/>
            <a:ext cx="1898047" cy="630660"/>
          </a:xfrm>
          <a:prstGeom prst="rect">
            <a:avLst/>
          </a:prstGeom>
        </p:spPr>
        <p:txBody>
          <a:bodyPr anchor="t" rtlCol="false" tIns="0" lIns="0" bIns="0" rIns="0">
            <a:spAutoFit/>
          </a:bodyPr>
          <a:lstStyle/>
          <a:p>
            <a:pPr algn="ctr">
              <a:lnSpc>
                <a:spcPts val="2399"/>
              </a:lnSpc>
            </a:pPr>
            <a:r>
              <a:rPr lang="en-US" sz="2793">
                <a:solidFill>
                  <a:srgbClr val="E73332"/>
                </a:solidFill>
                <a:latin typeface="Handelson Two"/>
                <a:ea typeface="Handelson Two"/>
                <a:cs typeface="Handelson Two"/>
                <a:sym typeface="Handelson Two"/>
              </a:rPr>
              <a:t>CESU MULTISERVICES</a:t>
            </a:r>
          </a:p>
        </p:txBody>
      </p:sp>
      <p:sp>
        <p:nvSpPr>
          <p:cNvPr name="TextBox 57" id="57"/>
          <p:cNvSpPr txBox="true"/>
          <p:nvPr/>
        </p:nvSpPr>
        <p:spPr>
          <a:xfrm rot="-68340">
            <a:off x="3211715" y="3563959"/>
            <a:ext cx="825475" cy="276311"/>
          </a:xfrm>
          <a:prstGeom prst="rect">
            <a:avLst/>
          </a:prstGeom>
        </p:spPr>
        <p:txBody>
          <a:bodyPr anchor="t" rtlCol="false" tIns="0" lIns="0" bIns="0" rIns="0">
            <a:spAutoFit/>
          </a:bodyPr>
          <a:lstStyle/>
          <a:p>
            <a:pPr algn="ctr">
              <a:lnSpc>
                <a:spcPts val="1049"/>
              </a:lnSpc>
            </a:pPr>
            <a:r>
              <a:rPr lang="en-US" sz="999" spc="8">
                <a:solidFill>
                  <a:srgbClr val="000000"/>
                </a:solidFill>
                <a:latin typeface="Fredoka"/>
                <a:ea typeface="Fredoka"/>
                <a:cs typeface="Fredoka"/>
                <a:sym typeface="Fredoka"/>
              </a:rPr>
              <a:t>Ouverture: mi avril 2026</a:t>
            </a:r>
          </a:p>
        </p:txBody>
      </p:sp>
      <p:sp>
        <p:nvSpPr>
          <p:cNvPr name="TextBox 58" id="58"/>
          <p:cNvSpPr txBox="true"/>
          <p:nvPr/>
        </p:nvSpPr>
        <p:spPr>
          <a:xfrm rot="0">
            <a:off x="598180" y="5420401"/>
            <a:ext cx="1871377" cy="162296"/>
          </a:xfrm>
          <a:prstGeom prst="rect">
            <a:avLst/>
          </a:prstGeom>
        </p:spPr>
        <p:txBody>
          <a:bodyPr anchor="t" rtlCol="false" tIns="0" lIns="0" bIns="0" rIns="0">
            <a:spAutoFit/>
          </a:bodyPr>
          <a:lstStyle/>
          <a:p>
            <a:pPr algn="l">
              <a:lnSpc>
                <a:spcPts val="1259"/>
              </a:lnSpc>
            </a:pPr>
            <a:r>
              <a:rPr lang="en-US" b="true" sz="899">
                <a:solidFill>
                  <a:srgbClr val="000000"/>
                </a:solidFill>
                <a:latin typeface="OpenDyslexic Bold"/>
                <a:ea typeface="OpenDyslexic Bold"/>
                <a:cs typeface="OpenDyslexic Bold"/>
                <a:sym typeface="OpenDyslexic Bold"/>
              </a:rPr>
              <a:t>Date limite : 30novembre2026</a:t>
            </a:r>
          </a:p>
        </p:txBody>
      </p:sp>
      <p:sp>
        <p:nvSpPr>
          <p:cNvPr name="TextBox 59" id="59"/>
          <p:cNvSpPr txBox="true"/>
          <p:nvPr/>
        </p:nvSpPr>
        <p:spPr>
          <a:xfrm rot="0">
            <a:off x="4888392" y="7025669"/>
            <a:ext cx="261928"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16</a:t>
            </a:r>
          </a:p>
        </p:txBody>
      </p:sp>
      <p:sp>
        <p:nvSpPr>
          <p:cNvPr name="TextBox 60" id="60"/>
          <p:cNvSpPr txBox="true"/>
          <p:nvPr/>
        </p:nvSpPr>
        <p:spPr>
          <a:xfrm rot="-371700">
            <a:off x="2768994" y="6473038"/>
            <a:ext cx="1771860" cy="696773"/>
          </a:xfrm>
          <a:prstGeom prst="rect">
            <a:avLst/>
          </a:prstGeom>
        </p:spPr>
        <p:txBody>
          <a:bodyPr anchor="t" rtlCol="false" tIns="0" lIns="0" bIns="0" rIns="0">
            <a:spAutoFit/>
          </a:bodyPr>
          <a:lstStyle/>
          <a:p>
            <a:pPr algn="ctr">
              <a:lnSpc>
                <a:spcPts val="1349"/>
              </a:lnSpc>
            </a:pPr>
            <a:r>
              <a:rPr lang="en-US" sz="1199" spc="8">
                <a:solidFill>
                  <a:srgbClr val="000000"/>
                </a:solidFill>
                <a:latin typeface="Open Sans Hebrew Condensed"/>
                <a:ea typeface="Open Sans Hebrew Condensed"/>
                <a:cs typeface="Open Sans Hebrew Condensed"/>
                <a:sym typeface="Open Sans Hebrew Condensed"/>
              </a:rPr>
              <a:t>L’ensemble des membres du Conseil d’Administration ont décidé de mettre en place cette nouvelle prestation nationale au</a:t>
            </a:r>
          </a:p>
        </p:txBody>
      </p:sp>
      <p:sp>
        <p:nvSpPr>
          <p:cNvPr name="TextBox 61" id="61"/>
          <p:cNvSpPr txBox="true"/>
          <p:nvPr/>
        </p:nvSpPr>
        <p:spPr>
          <a:xfrm rot="-371700">
            <a:off x="3018415" y="7158380"/>
            <a:ext cx="1229487" cy="182766"/>
          </a:xfrm>
          <a:prstGeom prst="rect">
            <a:avLst/>
          </a:prstGeom>
        </p:spPr>
        <p:txBody>
          <a:bodyPr anchor="t" rtlCol="false" tIns="0" lIns="0" bIns="0" rIns="0">
            <a:spAutoFit/>
          </a:bodyPr>
          <a:lstStyle/>
          <a:p>
            <a:pPr algn="l">
              <a:lnSpc>
                <a:spcPts val="1349"/>
              </a:lnSpc>
            </a:pPr>
            <a:r>
              <a:rPr lang="en-US" sz="1199" spc="8">
                <a:solidFill>
                  <a:srgbClr val="000000"/>
                </a:solidFill>
                <a:latin typeface="Open Sans Hebrew Condensed"/>
                <a:ea typeface="Open Sans Hebrew Condensed"/>
                <a:cs typeface="Open Sans Hebrew Condensed"/>
                <a:sym typeface="Open Sans Hebrew Condensed"/>
              </a:rPr>
              <a:t>service des agent.e.s !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5447948" cy="7684846"/>
          </a:xfrm>
          <a:custGeom>
            <a:avLst/>
            <a:gdLst/>
            <a:ahLst/>
            <a:cxnLst/>
            <a:rect r="r" b="b" t="t" l="l"/>
            <a:pathLst>
              <a:path h="7684846" w="5447948">
                <a:moveTo>
                  <a:pt x="0" y="0"/>
                </a:moveTo>
                <a:lnTo>
                  <a:pt x="5447947" y="0"/>
                </a:lnTo>
                <a:lnTo>
                  <a:pt x="5447947" y="7684846"/>
                </a:lnTo>
                <a:lnTo>
                  <a:pt x="0" y="7684846"/>
                </a:lnTo>
                <a:lnTo>
                  <a:pt x="0" y="0"/>
                </a:lnTo>
                <a:close/>
              </a:path>
            </a:pathLst>
          </a:custGeom>
          <a:blipFill>
            <a:blip r:embed="rId2">
              <a:alphaModFix amt="74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091835" y="927125"/>
            <a:ext cx="1085136" cy="1085136"/>
            <a:chOff x="0" y="0"/>
            <a:chExt cx="1446848" cy="1446848"/>
          </a:xfrm>
        </p:grpSpPr>
        <p:sp>
          <p:nvSpPr>
            <p:cNvPr name="Freeform 4" id="4"/>
            <p:cNvSpPr/>
            <p:nvPr/>
          </p:nvSpPr>
          <p:spPr>
            <a:xfrm flipH="false" flipV="false" rot="0">
              <a:off x="0" y="0"/>
              <a:ext cx="1446784" cy="1446784"/>
            </a:xfrm>
            <a:custGeom>
              <a:avLst/>
              <a:gdLst/>
              <a:ahLst/>
              <a:cxnLst/>
              <a:rect r="r" b="b" t="t" l="l"/>
              <a:pathLst>
                <a:path h="1446784" w="1446784">
                  <a:moveTo>
                    <a:pt x="0" y="0"/>
                  </a:moveTo>
                  <a:lnTo>
                    <a:pt x="1446784" y="0"/>
                  </a:lnTo>
                  <a:lnTo>
                    <a:pt x="1446784" y="1446784"/>
                  </a:lnTo>
                  <a:lnTo>
                    <a:pt x="0" y="1446784"/>
                  </a:lnTo>
                  <a:lnTo>
                    <a:pt x="0" y="0"/>
                  </a:lnTo>
                  <a:close/>
                </a:path>
              </a:pathLst>
            </a:custGeom>
            <a:blipFill>
              <a:blip r:embed="rId4">
                <a:alphaModFix amt="74000"/>
              </a:blip>
              <a:stretch>
                <a:fillRect l="0" t="0" r="-4" b="-4"/>
              </a:stretch>
            </a:blipFill>
          </p:spPr>
        </p:sp>
      </p:grpSp>
      <p:grpSp>
        <p:nvGrpSpPr>
          <p:cNvPr name="Group 5" id="5"/>
          <p:cNvGrpSpPr/>
          <p:nvPr/>
        </p:nvGrpSpPr>
        <p:grpSpPr>
          <a:xfrm rot="0">
            <a:off x="4825184" y="7040832"/>
            <a:ext cx="380752" cy="443760"/>
            <a:chOff x="0" y="0"/>
            <a:chExt cx="380746" cy="443763"/>
          </a:xfrm>
        </p:grpSpPr>
        <p:sp>
          <p:nvSpPr>
            <p:cNvPr name="Freeform 6" id="6"/>
            <p:cNvSpPr/>
            <p:nvPr/>
          </p:nvSpPr>
          <p:spPr>
            <a:xfrm flipH="false" flipV="false" rot="0">
              <a:off x="0" y="0"/>
              <a:ext cx="380744" cy="443742"/>
            </a:xfrm>
            <a:custGeom>
              <a:avLst/>
              <a:gdLst/>
              <a:ahLst/>
              <a:cxnLst/>
              <a:rect r="r" b="b" t="t" l="l"/>
              <a:pathLst>
                <a:path h="443742" w="380744">
                  <a:moveTo>
                    <a:pt x="39116" y="0"/>
                  </a:moveTo>
                  <a:cubicBezTo>
                    <a:pt x="18034" y="0"/>
                    <a:pt x="0" y="17272"/>
                    <a:pt x="0" y="39116"/>
                  </a:cubicBezTo>
                  <a:lnTo>
                    <a:pt x="0" y="404626"/>
                  </a:lnTo>
                  <a:cubicBezTo>
                    <a:pt x="0" y="418723"/>
                    <a:pt x="6985" y="431296"/>
                    <a:pt x="19558" y="438281"/>
                  </a:cubicBezTo>
                  <a:cubicBezTo>
                    <a:pt x="25781" y="442218"/>
                    <a:pt x="32131" y="443742"/>
                    <a:pt x="39116" y="443742"/>
                  </a:cubicBezTo>
                  <a:cubicBezTo>
                    <a:pt x="45339" y="443742"/>
                    <a:pt x="52451" y="442218"/>
                    <a:pt x="57912" y="438281"/>
                  </a:cubicBezTo>
                  <a:lnTo>
                    <a:pt x="180847" y="368684"/>
                  </a:lnTo>
                  <a:cubicBezTo>
                    <a:pt x="184403" y="366779"/>
                    <a:pt x="188340" y="365763"/>
                    <a:pt x="192150" y="365763"/>
                  </a:cubicBezTo>
                  <a:cubicBezTo>
                    <a:pt x="195960" y="365763"/>
                    <a:pt x="200024" y="366779"/>
                    <a:pt x="203453" y="368684"/>
                  </a:cubicBezTo>
                  <a:lnTo>
                    <a:pt x="326389" y="438281"/>
                  </a:lnTo>
                  <a:cubicBezTo>
                    <a:pt x="332612" y="441837"/>
                    <a:pt x="339343" y="443615"/>
                    <a:pt x="345819" y="443615"/>
                  </a:cubicBezTo>
                  <a:cubicBezTo>
                    <a:pt x="352296" y="443615"/>
                    <a:pt x="358773" y="441837"/>
                    <a:pt x="364742" y="438281"/>
                  </a:cubicBezTo>
                  <a:cubicBezTo>
                    <a:pt x="371727" y="434090"/>
                    <a:pt x="377442" y="427867"/>
                    <a:pt x="380744" y="420628"/>
                  </a:cubicBezTo>
                  <a:lnTo>
                    <a:pt x="380744" y="21590"/>
                  </a:lnTo>
                  <a:cubicBezTo>
                    <a:pt x="374648" y="8636"/>
                    <a:pt x="361440" y="0"/>
                    <a:pt x="345946" y="0"/>
                  </a:cubicBezTo>
                  <a:close/>
                </a:path>
              </a:pathLst>
            </a:custGeom>
            <a:solidFill>
              <a:srgbClr val="00BF63"/>
            </a:solidFill>
          </p:spPr>
        </p:sp>
      </p:grpSp>
      <p:grpSp>
        <p:nvGrpSpPr>
          <p:cNvPr name="Group 7" id="7"/>
          <p:cNvGrpSpPr/>
          <p:nvPr/>
        </p:nvGrpSpPr>
        <p:grpSpPr>
          <a:xfrm rot="0">
            <a:off x="2612393" y="6553105"/>
            <a:ext cx="2151221" cy="856678"/>
            <a:chOff x="0" y="0"/>
            <a:chExt cx="2868295" cy="1142238"/>
          </a:xfrm>
        </p:grpSpPr>
        <p:sp>
          <p:nvSpPr>
            <p:cNvPr name="Freeform 8" id="8"/>
            <p:cNvSpPr/>
            <p:nvPr/>
          </p:nvSpPr>
          <p:spPr>
            <a:xfrm flipH="false" flipV="false" rot="0">
              <a:off x="0" y="0"/>
              <a:ext cx="2868295" cy="1142238"/>
            </a:xfrm>
            <a:custGeom>
              <a:avLst/>
              <a:gdLst/>
              <a:ahLst/>
              <a:cxnLst/>
              <a:rect r="r" b="b" t="t" l="l"/>
              <a:pathLst>
                <a:path h="1142238" w="2868295">
                  <a:moveTo>
                    <a:pt x="0" y="0"/>
                  </a:moveTo>
                  <a:lnTo>
                    <a:pt x="2868295" y="0"/>
                  </a:lnTo>
                  <a:lnTo>
                    <a:pt x="2868295" y="1142238"/>
                  </a:lnTo>
                  <a:lnTo>
                    <a:pt x="0" y="1142238"/>
                  </a:lnTo>
                  <a:lnTo>
                    <a:pt x="0" y="0"/>
                  </a:lnTo>
                  <a:close/>
                </a:path>
              </a:pathLst>
            </a:custGeom>
            <a:blipFill>
              <a:blip r:embed="rId5"/>
              <a:stretch>
                <a:fillRect l="0" t="0" r="0" b="0"/>
              </a:stretch>
            </a:blipFill>
          </p:spPr>
        </p:sp>
      </p:grpSp>
      <p:grpSp>
        <p:nvGrpSpPr>
          <p:cNvPr name="Group 9" id="9"/>
          <p:cNvGrpSpPr/>
          <p:nvPr/>
        </p:nvGrpSpPr>
        <p:grpSpPr>
          <a:xfrm rot="0">
            <a:off x="3557130" y="3215154"/>
            <a:ext cx="1066095" cy="1066095"/>
            <a:chOff x="0" y="0"/>
            <a:chExt cx="1421460" cy="1421460"/>
          </a:xfrm>
        </p:grpSpPr>
        <p:sp>
          <p:nvSpPr>
            <p:cNvPr name="Freeform 10" id="10"/>
            <p:cNvSpPr/>
            <p:nvPr/>
          </p:nvSpPr>
          <p:spPr>
            <a:xfrm flipH="false" flipV="false" rot="0">
              <a:off x="0" y="0"/>
              <a:ext cx="1421511" cy="1421511"/>
            </a:xfrm>
            <a:custGeom>
              <a:avLst/>
              <a:gdLst/>
              <a:ahLst/>
              <a:cxnLst/>
              <a:rect r="r" b="b" t="t" l="l"/>
              <a:pathLst>
                <a:path h="1421511" w="1421511">
                  <a:moveTo>
                    <a:pt x="0" y="0"/>
                  </a:moveTo>
                  <a:lnTo>
                    <a:pt x="1421511" y="0"/>
                  </a:lnTo>
                  <a:lnTo>
                    <a:pt x="1421511" y="1421511"/>
                  </a:lnTo>
                  <a:lnTo>
                    <a:pt x="0" y="1421511"/>
                  </a:lnTo>
                  <a:lnTo>
                    <a:pt x="0" y="0"/>
                  </a:lnTo>
                  <a:close/>
                </a:path>
              </a:pathLst>
            </a:custGeom>
            <a:blipFill>
              <a:blip r:embed="rId6"/>
              <a:stretch>
                <a:fillRect l="0" t="0" r="3" b="3"/>
              </a:stretch>
            </a:blipFill>
          </p:spPr>
        </p:sp>
      </p:grpSp>
      <p:sp>
        <p:nvSpPr>
          <p:cNvPr name="Freeform 11" id="11"/>
          <p:cNvSpPr/>
          <p:nvPr/>
        </p:nvSpPr>
        <p:spPr>
          <a:xfrm flipH="false" flipV="false" rot="0">
            <a:off x="206902" y="2856024"/>
            <a:ext cx="2230631" cy="1781527"/>
          </a:xfrm>
          <a:custGeom>
            <a:avLst/>
            <a:gdLst/>
            <a:ahLst/>
            <a:cxnLst/>
            <a:rect r="r" b="b" t="t" l="l"/>
            <a:pathLst>
              <a:path h="1781527" w="2230631">
                <a:moveTo>
                  <a:pt x="0" y="0"/>
                </a:moveTo>
                <a:lnTo>
                  <a:pt x="2230631" y="0"/>
                </a:lnTo>
                <a:lnTo>
                  <a:pt x="2230631" y="1781527"/>
                </a:lnTo>
                <a:lnTo>
                  <a:pt x="0" y="178152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2" id="12"/>
          <p:cNvGrpSpPr/>
          <p:nvPr/>
        </p:nvGrpSpPr>
        <p:grpSpPr>
          <a:xfrm rot="0">
            <a:off x="204216" y="2069592"/>
            <a:ext cx="1399032" cy="368808"/>
            <a:chOff x="0" y="0"/>
            <a:chExt cx="1865376" cy="491744"/>
          </a:xfrm>
        </p:grpSpPr>
        <p:sp>
          <p:nvSpPr>
            <p:cNvPr name="Freeform 13" id="13"/>
            <p:cNvSpPr/>
            <p:nvPr/>
          </p:nvSpPr>
          <p:spPr>
            <a:xfrm flipH="false" flipV="false" rot="0">
              <a:off x="0" y="0"/>
              <a:ext cx="1865376" cy="491744"/>
            </a:xfrm>
            <a:custGeom>
              <a:avLst/>
              <a:gdLst/>
              <a:ahLst/>
              <a:cxnLst/>
              <a:rect r="r" b="b" t="t" l="l"/>
              <a:pathLst>
                <a:path h="491744" w="1865376">
                  <a:moveTo>
                    <a:pt x="0" y="0"/>
                  </a:moveTo>
                  <a:lnTo>
                    <a:pt x="1865376" y="0"/>
                  </a:lnTo>
                  <a:lnTo>
                    <a:pt x="1865376" y="491744"/>
                  </a:lnTo>
                  <a:lnTo>
                    <a:pt x="0" y="491744"/>
                  </a:lnTo>
                  <a:lnTo>
                    <a:pt x="0" y="0"/>
                  </a:lnTo>
                  <a:close/>
                </a:path>
              </a:pathLst>
            </a:custGeom>
            <a:blipFill>
              <a:blip r:embed="rId9"/>
              <a:stretch>
                <a:fillRect l="0" t="0" r="0" b="0"/>
              </a:stretch>
            </a:blipFill>
          </p:spPr>
        </p:sp>
      </p:grpSp>
      <p:grpSp>
        <p:nvGrpSpPr>
          <p:cNvPr name="Group 14" id="14"/>
          <p:cNvGrpSpPr/>
          <p:nvPr/>
        </p:nvGrpSpPr>
        <p:grpSpPr>
          <a:xfrm rot="0">
            <a:off x="188976" y="143256"/>
            <a:ext cx="3304032" cy="368808"/>
            <a:chOff x="0" y="0"/>
            <a:chExt cx="4405376" cy="491744"/>
          </a:xfrm>
        </p:grpSpPr>
        <p:sp>
          <p:nvSpPr>
            <p:cNvPr name="Freeform 15" id="15"/>
            <p:cNvSpPr/>
            <p:nvPr/>
          </p:nvSpPr>
          <p:spPr>
            <a:xfrm flipH="false" flipV="false" rot="0">
              <a:off x="0" y="0"/>
              <a:ext cx="4405376" cy="491744"/>
            </a:xfrm>
            <a:custGeom>
              <a:avLst/>
              <a:gdLst/>
              <a:ahLst/>
              <a:cxnLst/>
              <a:rect r="r" b="b" t="t" l="l"/>
              <a:pathLst>
                <a:path h="491744" w="4405376">
                  <a:moveTo>
                    <a:pt x="0" y="0"/>
                  </a:moveTo>
                  <a:lnTo>
                    <a:pt x="4405376" y="0"/>
                  </a:lnTo>
                  <a:lnTo>
                    <a:pt x="4405376" y="491744"/>
                  </a:lnTo>
                  <a:lnTo>
                    <a:pt x="0" y="491744"/>
                  </a:lnTo>
                  <a:lnTo>
                    <a:pt x="0" y="0"/>
                  </a:lnTo>
                  <a:close/>
                </a:path>
              </a:pathLst>
            </a:custGeom>
            <a:blipFill>
              <a:blip r:embed="rId10"/>
              <a:stretch>
                <a:fillRect l="0" t="0" r="0" b="0"/>
              </a:stretch>
            </a:blipFill>
          </p:spPr>
        </p:sp>
      </p:grpSp>
      <p:grpSp>
        <p:nvGrpSpPr>
          <p:cNvPr name="Group 16" id="16"/>
          <p:cNvGrpSpPr/>
          <p:nvPr/>
        </p:nvGrpSpPr>
        <p:grpSpPr>
          <a:xfrm rot="0">
            <a:off x="188976" y="1042416"/>
            <a:ext cx="2331720" cy="368808"/>
            <a:chOff x="0" y="0"/>
            <a:chExt cx="3108960" cy="491744"/>
          </a:xfrm>
        </p:grpSpPr>
        <p:sp>
          <p:nvSpPr>
            <p:cNvPr name="Freeform 17" id="17"/>
            <p:cNvSpPr/>
            <p:nvPr/>
          </p:nvSpPr>
          <p:spPr>
            <a:xfrm flipH="false" flipV="false" rot="0">
              <a:off x="0" y="0"/>
              <a:ext cx="3108960" cy="491744"/>
            </a:xfrm>
            <a:custGeom>
              <a:avLst/>
              <a:gdLst/>
              <a:ahLst/>
              <a:cxnLst/>
              <a:rect r="r" b="b" t="t" l="l"/>
              <a:pathLst>
                <a:path h="491744" w="3108960">
                  <a:moveTo>
                    <a:pt x="0" y="0"/>
                  </a:moveTo>
                  <a:lnTo>
                    <a:pt x="3108960" y="0"/>
                  </a:lnTo>
                  <a:lnTo>
                    <a:pt x="3108960" y="491744"/>
                  </a:lnTo>
                  <a:lnTo>
                    <a:pt x="0" y="491744"/>
                  </a:lnTo>
                  <a:lnTo>
                    <a:pt x="0" y="0"/>
                  </a:lnTo>
                  <a:close/>
                </a:path>
              </a:pathLst>
            </a:custGeom>
            <a:blipFill>
              <a:blip r:embed="rId11"/>
              <a:stretch>
                <a:fillRect l="0" t="0" r="0" b="0"/>
              </a:stretch>
            </a:blipFill>
          </p:spPr>
        </p:sp>
      </p:grpSp>
      <p:grpSp>
        <p:nvGrpSpPr>
          <p:cNvPr name="Group 18" id="18"/>
          <p:cNvGrpSpPr/>
          <p:nvPr/>
        </p:nvGrpSpPr>
        <p:grpSpPr>
          <a:xfrm rot="0">
            <a:off x="270586" y="2923242"/>
            <a:ext cx="2105511" cy="1655455"/>
            <a:chOff x="0" y="0"/>
            <a:chExt cx="2105508" cy="1655458"/>
          </a:xfrm>
        </p:grpSpPr>
        <p:sp>
          <p:nvSpPr>
            <p:cNvPr name="Freeform 19" id="19"/>
            <p:cNvSpPr/>
            <p:nvPr/>
          </p:nvSpPr>
          <p:spPr>
            <a:xfrm flipH="false" flipV="false" rot="0">
              <a:off x="0" y="0"/>
              <a:ext cx="2105533" cy="1655447"/>
            </a:xfrm>
            <a:custGeom>
              <a:avLst/>
              <a:gdLst/>
              <a:ahLst/>
              <a:cxnLst/>
              <a:rect r="r" b="b" t="t" l="l"/>
              <a:pathLst>
                <a:path h="1655447" w="2105533">
                  <a:moveTo>
                    <a:pt x="0" y="1655447"/>
                  </a:moveTo>
                  <a:lnTo>
                    <a:pt x="2105533" y="1655447"/>
                  </a:lnTo>
                  <a:lnTo>
                    <a:pt x="2105533" y="0"/>
                  </a:lnTo>
                  <a:lnTo>
                    <a:pt x="0" y="0"/>
                  </a:lnTo>
                  <a:close/>
                </a:path>
              </a:pathLst>
            </a:custGeom>
            <a:solidFill>
              <a:srgbClr val="000000">
                <a:alpha val="0"/>
              </a:srgbClr>
            </a:solidFill>
          </p:spPr>
        </p:sp>
      </p:grpSp>
      <p:grpSp>
        <p:nvGrpSpPr>
          <p:cNvPr name="Group 20" id="20"/>
          <p:cNvGrpSpPr/>
          <p:nvPr/>
        </p:nvGrpSpPr>
        <p:grpSpPr>
          <a:xfrm rot="0">
            <a:off x="324479" y="6402305"/>
            <a:ext cx="2181939" cy="1052979"/>
            <a:chOff x="0" y="0"/>
            <a:chExt cx="2181949" cy="1052982"/>
          </a:xfrm>
        </p:grpSpPr>
        <p:sp>
          <p:nvSpPr>
            <p:cNvPr name="Freeform 21" id="21"/>
            <p:cNvSpPr/>
            <p:nvPr/>
          </p:nvSpPr>
          <p:spPr>
            <a:xfrm flipH="false" flipV="false" rot="0">
              <a:off x="63536" y="63536"/>
              <a:ext cx="1430205" cy="661090"/>
            </a:xfrm>
            <a:custGeom>
              <a:avLst/>
              <a:gdLst/>
              <a:ahLst/>
              <a:cxnLst/>
              <a:rect r="r" b="b" t="t" l="l"/>
              <a:pathLst>
                <a:path h="661090" w="1430205">
                  <a:moveTo>
                    <a:pt x="12537" y="577433"/>
                  </a:moveTo>
                  <a:lnTo>
                    <a:pt x="218" y="398109"/>
                  </a:lnTo>
                  <a:cubicBezTo>
                    <a:pt x="-3211" y="348579"/>
                    <a:pt x="34254" y="305653"/>
                    <a:pt x="83784" y="302351"/>
                  </a:cubicBezTo>
                  <a:lnTo>
                    <a:pt x="177384" y="295874"/>
                  </a:lnTo>
                  <a:cubicBezTo>
                    <a:pt x="226914" y="292445"/>
                    <a:pt x="264252" y="249646"/>
                    <a:pt x="260950" y="200116"/>
                  </a:cubicBezTo>
                  <a:lnTo>
                    <a:pt x="257013" y="143601"/>
                  </a:lnTo>
                  <a:cubicBezTo>
                    <a:pt x="253584" y="94071"/>
                    <a:pt x="291049" y="51145"/>
                    <a:pt x="340579" y="47843"/>
                  </a:cubicBezTo>
                  <a:lnTo>
                    <a:pt x="1032984" y="218"/>
                  </a:lnTo>
                  <a:cubicBezTo>
                    <a:pt x="1082515" y="-3211"/>
                    <a:pt x="1125441" y="34254"/>
                    <a:pt x="1128743" y="83784"/>
                  </a:cubicBezTo>
                  <a:lnTo>
                    <a:pt x="1132680" y="140299"/>
                  </a:lnTo>
                  <a:cubicBezTo>
                    <a:pt x="1136109" y="189829"/>
                    <a:pt x="1178908" y="227167"/>
                    <a:pt x="1228438" y="223865"/>
                  </a:cubicBezTo>
                  <a:lnTo>
                    <a:pt x="1321910" y="217515"/>
                  </a:lnTo>
                  <a:cubicBezTo>
                    <a:pt x="1371440" y="214086"/>
                    <a:pt x="1414366" y="251551"/>
                    <a:pt x="1417668" y="301081"/>
                  </a:cubicBezTo>
                  <a:lnTo>
                    <a:pt x="1429987" y="480405"/>
                  </a:lnTo>
                  <a:cubicBezTo>
                    <a:pt x="1433416" y="529935"/>
                    <a:pt x="1395951" y="572861"/>
                    <a:pt x="1346421" y="576163"/>
                  </a:cubicBezTo>
                  <a:lnTo>
                    <a:pt x="108295" y="660872"/>
                  </a:lnTo>
                  <a:cubicBezTo>
                    <a:pt x="58765" y="664302"/>
                    <a:pt x="15839" y="626836"/>
                    <a:pt x="12537" y="577306"/>
                  </a:cubicBezTo>
                  <a:close/>
                </a:path>
              </a:pathLst>
            </a:custGeom>
            <a:solidFill>
              <a:srgbClr val="FBF2B3"/>
            </a:solidFill>
          </p:spPr>
        </p:sp>
        <p:sp>
          <p:nvSpPr>
            <p:cNvPr name="Freeform 22" id="22"/>
            <p:cNvSpPr/>
            <p:nvPr/>
          </p:nvSpPr>
          <p:spPr>
            <a:xfrm flipH="false" flipV="false" rot="0">
              <a:off x="476749" y="592445"/>
              <a:ext cx="1641626" cy="397023"/>
            </a:xfrm>
            <a:custGeom>
              <a:avLst/>
              <a:gdLst/>
              <a:ahLst/>
              <a:cxnLst/>
              <a:rect r="r" b="b" t="t" l="l"/>
              <a:pathLst>
                <a:path h="397023" w="1641626">
                  <a:moveTo>
                    <a:pt x="92974" y="19822"/>
                  </a:moveTo>
                  <a:lnTo>
                    <a:pt x="1543445" y="10"/>
                  </a:lnTo>
                  <a:cubicBezTo>
                    <a:pt x="1595515" y="-752"/>
                    <a:pt x="1638314" y="40904"/>
                    <a:pt x="1639076" y="92974"/>
                  </a:cubicBezTo>
                  <a:lnTo>
                    <a:pt x="1641616" y="281570"/>
                  </a:lnTo>
                  <a:cubicBezTo>
                    <a:pt x="1642378" y="333640"/>
                    <a:pt x="1600722" y="376439"/>
                    <a:pt x="1548652" y="377201"/>
                  </a:cubicBezTo>
                  <a:lnTo>
                    <a:pt x="98181" y="397013"/>
                  </a:lnTo>
                  <a:cubicBezTo>
                    <a:pt x="46111" y="397775"/>
                    <a:pt x="3312" y="356119"/>
                    <a:pt x="2550" y="304049"/>
                  </a:cubicBezTo>
                  <a:lnTo>
                    <a:pt x="10" y="115454"/>
                  </a:lnTo>
                  <a:cubicBezTo>
                    <a:pt x="-752" y="63383"/>
                    <a:pt x="40904" y="20584"/>
                    <a:pt x="92974" y="19822"/>
                  </a:cubicBezTo>
                  <a:close/>
                </a:path>
              </a:pathLst>
            </a:custGeom>
            <a:solidFill>
              <a:srgbClr val="EB2030"/>
            </a:solidFill>
          </p:spPr>
        </p:sp>
      </p:grpSp>
      <p:grpSp>
        <p:nvGrpSpPr>
          <p:cNvPr name="Group 23" id="23"/>
          <p:cNvGrpSpPr/>
          <p:nvPr/>
        </p:nvGrpSpPr>
        <p:grpSpPr>
          <a:xfrm rot="0">
            <a:off x="4505296" y="170136"/>
            <a:ext cx="671741" cy="671741"/>
            <a:chOff x="0" y="0"/>
            <a:chExt cx="671741" cy="671741"/>
          </a:xfrm>
        </p:grpSpPr>
        <p:sp>
          <p:nvSpPr>
            <p:cNvPr name="Freeform 24" id="24"/>
            <p:cNvSpPr/>
            <p:nvPr/>
          </p:nvSpPr>
          <p:spPr>
            <a:xfrm flipH="false" flipV="false" rot="0">
              <a:off x="0" y="0"/>
              <a:ext cx="671699" cy="671698"/>
            </a:xfrm>
            <a:custGeom>
              <a:avLst/>
              <a:gdLst/>
              <a:ahLst/>
              <a:cxnLst/>
              <a:rect r="r" b="b" t="t" l="l"/>
              <a:pathLst>
                <a:path h="671698" w="671699">
                  <a:moveTo>
                    <a:pt x="0" y="671698"/>
                  </a:moveTo>
                  <a:lnTo>
                    <a:pt x="671699" y="671698"/>
                  </a:lnTo>
                  <a:lnTo>
                    <a:pt x="671699" y="0"/>
                  </a:lnTo>
                  <a:lnTo>
                    <a:pt x="0" y="0"/>
                  </a:lnTo>
                  <a:close/>
                </a:path>
              </a:pathLst>
            </a:custGeom>
            <a:solidFill>
              <a:srgbClr val="000000">
                <a:alpha val="0"/>
              </a:srgbClr>
            </a:solidFill>
          </p:spPr>
        </p:sp>
      </p:grpSp>
      <p:grpSp>
        <p:nvGrpSpPr>
          <p:cNvPr name="Group 25" id="25"/>
          <p:cNvGrpSpPr/>
          <p:nvPr/>
        </p:nvGrpSpPr>
        <p:grpSpPr>
          <a:xfrm rot="0">
            <a:off x="4828375" y="7047166"/>
            <a:ext cx="385324" cy="448056"/>
            <a:chOff x="0" y="0"/>
            <a:chExt cx="385331" cy="448056"/>
          </a:xfrm>
        </p:grpSpPr>
        <p:sp>
          <p:nvSpPr>
            <p:cNvPr name="Freeform 26" id="26"/>
            <p:cNvSpPr/>
            <p:nvPr/>
          </p:nvSpPr>
          <p:spPr>
            <a:xfrm flipH="false" flipV="false" rot="0">
              <a:off x="0" y="0"/>
              <a:ext cx="385324" cy="448060"/>
            </a:xfrm>
            <a:custGeom>
              <a:avLst/>
              <a:gdLst/>
              <a:ahLst/>
              <a:cxnLst/>
              <a:rect r="r" b="b" t="t" l="l"/>
              <a:pathLst>
                <a:path h="448060" w="385324">
                  <a:moveTo>
                    <a:pt x="0" y="448060"/>
                  </a:moveTo>
                  <a:lnTo>
                    <a:pt x="385324" y="448060"/>
                  </a:lnTo>
                  <a:lnTo>
                    <a:pt x="385324" y="0"/>
                  </a:lnTo>
                  <a:lnTo>
                    <a:pt x="0" y="0"/>
                  </a:lnTo>
                  <a:close/>
                </a:path>
              </a:pathLst>
            </a:custGeom>
            <a:solidFill>
              <a:srgbClr val="000000">
                <a:alpha val="0"/>
              </a:srgbClr>
            </a:solidFill>
          </p:spPr>
        </p:sp>
      </p:grpSp>
      <p:sp>
        <p:nvSpPr>
          <p:cNvPr name="TextBox 27" id="27"/>
          <p:cNvSpPr txBox="true"/>
          <p:nvPr/>
        </p:nvSpPr>
        <p:spPr>
          <a:xfrm rot="0">
            <a:off x="142437" y="1392269"/>
            <a:ext cx="4178465" cy="696773"/>
          </a:xfrm>
          <a:prstGeom prst="rect">
            <a:avLst/>
          </a:prstGeom>
        </p:spPr>
        <p:txBody>
          <a:bodyPr anchor="t" rtlCol="false" tIns="0" lIns="0" bIns="0" rIns="0">
            <a:spAutoFit/>
          </a:bodyPr>
          <a:lstStyle/>
          <a:p>
            <a:pPr algn="l">
              <a:lnSpc>
                <a:spcPts val="1349"/>
              </a:lnSpc>
            </a:pPr>
            <a:r>
              <a:rPr lang="en-US" sz="1199" spc="8">
                <a:solidFill>
                  <a:srgbClr val="000000"/>
                </a:solidFill>
                <a:latin typeface="Open Sans Hebrew Condensed"/>
                <a:ea typeface="Open Sans Hebrew Condensed"/>
                <a:cs typeface="Open Sans Hebrew Condensed"/>
                <a:sym typeface="Open Sans Hebrew Condensed"/>
              </a:rPr>
              <a:t>Offres accessibles depuis la rubrique AVANTAGES CONSO du cgos.info ou par téléphone au 01 70 56 59 24 du lundi au samedi de 8h30 à 18h30. Presse magazine, cartes &amp; chèques réductions, divertissements numériques, coffrets cadeaux.</a:t>
            </a:r>
          </a:p>
        </p:txBody>
      </p:sp>
      <p:sp>
        <p:nvSpPr>
          <p:cNvPr name="TextBox 28" id="28"/>
          <p:cNvSpPr txBox="true"/>
          <p:nvPr/>
        </p:nvSpPr>
        <p:spPr>
          <a:xfrm rot="0">
            <a:off x="142437" y="499996"/>
            <a:ext cx="4521317" cy="525437"/>
          </a:xfrm>
          <a:prstGeom prst="rect">
            <a:avLst/>
          </a:prstGeom>
        </p:spPr>
        <p:txBody>
          <a:bodyPr anchor="t" rtlCol="false" tIns="0" lIns="0" bIns="0" rIns="0">
            <a:spAutoFit/>
          </a:bodyPr>
          <a:lstStyle/>
          <a:p>
            <a:pPr algn="l">
              <a:lnSpc>
                <a:spcPts val="1349"/>
              </a:lnSpc>
            </a:pPr>
            <a:r>
              <a:rPr lang="en-US" sz="1199" spc="8">
                <a:solidFill>
                  <a:srgbClr val="000000"/>
                </a:solidFill>
                <a:latin typeface="Open Sans Hebrew Condensed"/>
                <a:ea typeface="Open Sans Hebrew Condensed"/>
                <a:cs typeface="Open Sans Hebrew Condensed"/>
                <a:sym typeface="Open Sans Hebrew Condensed"/>
              </a:rPr>
              <a:t>Plateforme d’informations et renseignements individuels. Renseignements gratuits depuis l’Espace agent ou par téléphone au 02 38 799 787 du lundi au vendredi de 9h à 19h.</a:t>
            </a:r>
          </a:p>
        </p:txBody>
      </p:sp>
      <p:sp>
        <p:nvSpPr>
          <p:cNvPr name="TextBox 29" id="29"/>
          <p:cNvSpPr txBox="true"/>
          <p:nvPr/>
        </p:nvSpPr>
        <p:spPr>
          <a:xfrm rot="0">
            <a:off x="152905" y="2424894"/>
            <a:ext cx="4981813" cy="354101"/>
          </a:xfrm>
          <a:prstGeom prst="rect">
            <a:avLst/>
          </a:prstGeom>
        </p:spPr>
        <p:txBody>
          <a:bodyPr anchor="t" rtlCol="false" tIns="0" lIns="0" bIns="0" rIns="0">
            <a:spAutoFit/>
          </a:bodyPr>
          <a:lstStyle/>
          <a:p>
            <a:pPr algn="l">
              <a:lnSpc>
                <a:spcPts val="1349"/>
              </a:lnSpc>
            </a:pPr>
            <a:r>
              <a:rPr lang="en-US" sz="1199" spc="8">
                <a:solidFill>
                  <a:srgbClr val="000000"/>
                </a:solidFill>
                <a:latin typeface="Open Sans Hebrew Condensed"/>
                <a:ea typeface="Open Sans Hebrew Condensed"/>
                <a:cs typeface="Open Sans Hebrew Condensed"/>
                <a:sym typeface="Open Sans Hebrew Condensed"/>
              </a:rPr>
              <a:t>Offres accessibles depuis la rubrique SERVICES+ du cgos.info . Véhicules neufs ou d’occasions, cartes carburant, soutien scolaire, assurances, logement, ...</a:t>
            </a:r>
          </a:p>
        </p:txBody>
      </p:sp>
      <p:sp>
        <p:nvSpPr>
          <p:cNvPr name="TextBox 30" id="30"/>
          <p:cNvSpPr txBox="true"/>
          <p:nvPr/>
        </p:nvSpPr>
        <p:spPr>
          <a:xfrm rot="0">
            <a:off x="173536" y="4832318"/>
            <a:ext cx="5076739" cy="1255928"/>
          </a:xfrm>
          <a:prstGeom prst="rect">
            <a:avLst/>
          </a:prstGeom>
        </p:spPr>
        <p:txBody>
          <a:bodyPr anchor="t" rtlCol="false" tIns="0" lIns="0" bIns="0" rIns="0">
            <a:spAutoFit/>
          </a:bodyPr>
          <a:lstStyle/>
          <a:p>
            <a:pPr algn="l">
              <a:lnSpc>
                <a:spcPts val="1399"/>
              </a:lnSpc>
            </a:pPr>
            <a:r>
              <a:rPr lang="en-US" sz="1199" spc="8">
                <a:solidFill>
                  <a:srgbClr val="000000"/>
                </a:solidFill>
                <a:latin typeface="Open Sans Hebrew Condensed"/>
                <a:ea typeface="Open Sans Hebrew Condensed"/>
                <a:cs typeface="Open Sans Hebrew Condensed"/>
                <a:sym typeface="Open Sans Hebrew Condensed"/>
              </a:rPr>
              <a:t>Vos mandaté.e.s CGT au CGOS, au niveau régional et national, s’emploient à améliorer l'accessibilité aux vacances, aux activités socio-culturelles, sportives et à l'action sociale pour l’ensemble des hospitalier.e.s métropolitains et ultra marins. La CGT continuera à porter le caractère social des prestations et une démarche ancrée dans la valeur de solidarité, visant à répondre aux besoins des agents en particuliers celles et ceux aux salaires et pensions les plus faibles. </a:t>
            </a:r>
            <a:r>
              <a:rPr lang="en-US" b="true" sz="1199" spc="8">
                <a:solidFill>
                  <a:srgbClr val="000000"/>
                </a:solidFill>
                <a:latin typeface="Open Sans Hebrew Condensed Bold"/>
                <a:ea typeface="Open Sans Hebrew Condensed Bold"/>
                <a:cs typeface="Open Sans Hebrew Condensed Bold"/>
                <a:sym typeface="Open Sans Hebrew Condensed Bold"/>
              </a:rPr>
              <a:t>C’est pourquoi nous revendiquons chaque année une augmentation des contributions à hauteur de 3%</a:t>
            </a:r>
            <a:r>
              <a:rPr lang="en-US" sz="1199" spc="8">
                <a:solidFill>
                  <a:srgbClr val="000000"/>
                </a:solidFill>
                <a:latin typeface="Open Sans Hebrew Condensed"/>
                <a:ea typeface="Open Sans Hebrew Condensed"/>
                <a:cs typeface="Open Sans Hebrew Condensed"/>
                <a:sym typeface="Open Sans Hebrew Condensed"/>
              </a:rPr>
              <a:t>.</a:t>
            </a:r>
          </a:p>
        </p:txBody>
      </p:sp>
      <p:sp>
        <p:nvSpPr>
          <p:cNvPr name="TextBox 31" id="31"/>
          <p:cNvSpPr txBox="true"/>
          <p:nvPr/>
        </p:nvSpPr>
        <p:spPr>
          <a:xfrm rot="0">
            <a:off x="397821" y="6070940"/>
            <a:ext cx="4639113" cy="369780"/>
          </a:xfrm>
          <a:prstGeom prst="rect">
            <a:avLst/>
          </a:prstGeom>
        </p:spPr>
        <p:txBody>
          <a:bodyPr anchor="t" rtlCol="false" tIns="0" lIns="0" bIns="0" rIns="0">
            <a:spAutoFit/>
          </a:bodyPr>
          <a:lstStyle/>
          <a:p>
            <a:pPr algn="ctr">
              <a:lnSpc>
                <a:spcPts val="1399"/>
              </a:lnSpc>
            </a:pPr>
            <a:r>
              <a:rPr lang="en-US" b="true" sz="1199" spc="8">
                <a:solidFill>
                  <a:srgbClr val="EB2030"/>
                </a:solidFill>
                <a:latin typeface="Open Sans Hebrew Condensed Bold"/>
                <a:ea typeface="Open Sans Hebrew Condensed Bold"/>
                <a:cs typeface="Open Sans Hebrew Condensed Bold"/>
                <a:sym typeface="Open Sans Hebrew Condensed Bold"/>
              </a:rPr>
              <a:t>Les mandaté.e.s CGT défendent et continueront de défendre l’égalité de traitement des agents actifs et retraité.e.s des petits EHPAD aux gros CHU. </a:t>
            </a:r>
          </a:p>
        </p:txBody>
      </p:sp>
      <p:sp>
        <p:nvSpPr>
          <p:cNvPr name="TextBox 32" id="32"/>
          <p:cNvSpPr txBox="true"/>
          <p:nvPr/>
        </p:nvSpPr>
        <p:spPr>
          <a:xfrm rot="0">
            <a:off x="236792" y="2006175"/>
            <a:ext cx="1337539" cy="454247"/>
          </a:xfrm>
          <a:prstGeom prst="rect">
            <a:avLst/>
          </a:prstGeom>
        </p:spPr>
        <p:txBody>
          <a:bodyPr anchor="t" rtlCol="false" tIns="0" lIns="0" bIns="0" rIns="0">
            <a:spAutoFit/>
          </a:bodyPr>
          <a:lstStyle/>
          <a:p>
            <a:pPr algn="l">
              <a:lnSpc>
                <a:spcPts val="3771"/>
              </a:lnSpc>
            </a:pPr>
            <a:r>
              <a:rPr lang="en-US" sz="2693">
                <a:solidFill>
                  <a:srgbClr val="E73332"/>
                </a:solidFill>
                <a:latin typeface="Handelson Two"/>
                <a:ea typeface="Handelson Two"/>
                <a:cs typeface="Handelson Two"/>
                <a:sym typeface="Handelson Two"/>
              </a:rPr>
              <a:t>SERVICES +</a:t>
            </a:r>
          </a:p>
        </p:txBody>
      </p:sp>
      <p:sp>
        <p:nvSpPr>
          <p:cNvPr name="TextBox 33" id="33"/>
          <p:cNvSpPr txBox="true"/>
          <p:nvPr/>
        </p:nvSpPr>
        <p:spPr>
          <a:xfrm rot="0">
            <a:off x="231743" y="979160"/>
            <a:ext cx="2254863" cy="454247"/>
          </a:xfrm>
          <a:prstGeom prst="rect">
            <a:avLst/>
          </a:prstGeom>
        </p:spPr>
        <p:txBody>
          <a:bodyPr anchor="t" rtlCol="false" tIns="0" lIns="0" bIns="0" rIns="0">
            <a:spAutoFit/>
          </a:bodyPr>
          <a:lstStyle/>
          <a:p>
            <a:pPr algn="l">
              <a:lnSpc>
                <a:spcPts val="3771"/>
              </a:lnSpc>
            </a:pPr>
            <a:r>
              <a:rPr lang="en-US" sz="2693">
                <a:solidFill>
                  <a:srgbClr val="E73332"/>
                </a:solidFill>
                <a:latin typeface="Handelson Two"/>
                <a:ea typeface="Handelson Two"/>
                <a:cs typeface="Handelson Two"/>
                <a:sym typeface="Handelson Two"/>
              </a:rPr>
              <a:t>AVANTAGES CONSO</a:t>
            </a:r>
          </a:p>
        </p:txBody>
      </p:sp>
      <p:sp>
        <p:nvSpPr>
          <p:cNvPr name="TextBox 34" id="34"/>
          <p:cNvSpPr txBox="true"/>
          <p:nvPr/>
        </p:nvSpPr>
        <p:spPr>
          <a:xfrm rot="0">
            <a:off x="220742" y="79591"/>
            <a:ext cx="3229575" cy="454247"/>
          </a:xfrm>
          <a:prstGeom prst="rect">
            <a:avLst/>
          </a:prstGeom>
        </p:spPr>
        <p:txBody>
          <a:bodyPr anchor="t" rtlCol="false" tIns="0" lIns="0" bIns="0" rIns="0">
            <a:spAutoFit/>
          </a:bodyPr>
          <a:lstStyle/>
          <a:p>
            <a:pPr algn="l">
              <a:lnSpc>
                <a:spcPts val="3771"/>
              </a:lnSpc>
            </a:pPr>
            <a:r>
              <a:rPr lang="en-US" sz="2693">
                <a:solidFill>
                  <a:srgbClr val="E73332"/>
                </a:solidFill>
                <a:latin typeface="Handelson Two"/>
                <a:ea typeface="Handelson Two"/>
                <a:cs typeface="Handelson Two"/>
                <a:sym typeface="Handelson Two"/>
              </a:rPr>
              <a:t>RENSEIGNEMENTJURIDIQUE</a:t>
            </a:r>
          </a:p>
        </p:txBody>
      </p:sp>
      <p:sp>
        <p:nvSpPr>
          <p:cNvPr name="TextBox 35" id="35"/>
          <p:cNvSpPr txBox="true"/>
          <p:nvPr/>
        </p:nvSpPr>
        <p:spPr>
          <a:xfrm rot="0">
            <a:off x="4886763" y="7042775"/>
            <a:ext cx="286007"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17</a:t>
            </a:r>
          </a:p>
        </p:txBody>
      </p:sp>
      <p:sp>
        <p:nvSpPr>
          <p:cNvPr name="TextBox 36" id="36"/>
          <p:cNvSpPr txBox="true"/>
          <p:nvPr/>
        </p:nvSpPr>
        <p:spPr>
          <a:xfrm rot="-235380">
            <a:off x="481141" y="6537852"/>
            <a:ext cx="1311869" cy="497700"/>
          </a:xfrm>
          <a:prstGeom prst="rect">
            <a:avLst/>
          </a:prstGeom>
        </p:spPr>
        <p:txBody>
          <a:bodyPr anchor="t" rtlCol="false" tIns="0" lIns="0" bIns="0" rIns="0">
            <a:spAutoFit/>
          </a:bodyPr>
          <a:lstStyle/>
          <a:p>
            <a:pPr algn="ctr">
              <a:lnSpc>
                <a:spcPts val="1861"/>
              </a:lnSpc>
            </a:pPr>
            <a:r>
              <a:rPr lang="en-US" sz="1872">
                <a:solidFill>
                  <a:srgbClr val="EB2030"/>
                </a:solidFill>
                <a:latin typeface="Bloc Heavy"/>
                <a:ea typeface="Bloc Heavy"/>
                <a:cs typeface="Bloc Heavy"/>
                <a:sym typeface="Bloc Heavy"/>
              </a:rPr>
              <a:t>POUR DÉFENDRE </a:t>
            </a:r>
          </a:p>
        </p:txBody>
      </p:sp>
      <p:sp>
        <p:nvSpPr>
          <p:cNvPr name="TextBox 37" id="37"/>
          <p:cNvSpPr txBox="true"/>
          <p:nvPr/>
        </p:nvSpPr>
        <p:spPr>
          <a:xfrm rot="-47100">
            <a:off x="902512" y="7013537"/>
            <a:ext cx="1527696" cy="351358"/>
          </a:xfrm>
          <a:prstGeom prst="rect">
            <a:avLst/>
          </a:prstGeom>
        </p:spPr>
        <p:txBody>
          <a:bodyPr anchor="t" rtlCol="false" tIns="0" lIns="0" bIns="0" rIns="0">
            <a:spAutoFit/>
          </a:bodyPr>
          <a:lstStyle/>
          <a:p>
            <a:pPr algn="l">
              <a:lnSpc>
                <a:spcPts val="2751"/>
              </a:lnSpc>
            </a:pPr>
            <a:r>
              <a:rPr lang="en-US" sz="1965">
                <a:solidFill>
                  <a:srgbClr val="FAF1B3"/>
                </a:solidFill>
                <a:latin typeface="Bloc Heavy"/>
                <a:ea typeface="Bloc Heavy"/>
                <a:cs typeface="Bloc Heavy"/>
                <a:sym typeface="Bloc Heavy"/>
              </a:rPr>
              <a:t>MES DROITS </a:t>
            </a:r>
          </a:p>
        </p:txBody>
      </p:sp>
      <p:sp>
        <p:nvSpPr>
          <p:cNvPr name="TextBox 38" id="38"/>
          <p:cNvSpPr txBox="true"/>
          <p:nvPr/>
        </p:nvSpPr>
        <p:spPr>
          <a:xfrm rot="-7616040">
            <a:off x="3372473" y="4183006"/>
            <a:ext cx="82791"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R</a:t>
            </a:r>
          </a:p>
        </p:txBody>
      </p:sp>
      <p:sp>
        <p:nvSpPr>
          <p:cNvPr name="TextBox 39" id="39"/>
          <p:cNvSpPr txBox="true"/>
          <p:nvPr/>
        </p:nvSpPr>
        <p:spPr>
          <a:xfrm rot="-7329540">
            <a:off x="3339330" y="4124816"/>
            <a:ext cx="68694"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E</a:t>
            </a:r>
          </a:p>
        </p:txBody>
      </p:sp>
      <p:sp>
        <p:nvSpPr>
          <p:cNvPr name="TextBox 40" id="40"/>
          <p:cNvSpPr txBox="true"/>
          <p:nvPr/>
        </p:nvSpPr>
        <p:spPr>
          <a:xfrm rot="-7074000">
            <a:off x="3308294" y="4070231"/>
            <a:ext cx="67608"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T</a:t>
            </a:r>
          </a:p>
        </p:txBody>
      </p:sp>
      <p:sp>
        <p:nvSpPr>
          <p:cNvPr name="TextBox 41" id="41"/>
          <p:cNvSpPr txBox="true"/>
          <p:nvPr/>
        </p:nvSpPr>
        <p:spPr>
          <a:xfrm rot="-6789720">
            <a:off x="3270639" y="4006974"/>
            <a:ext cx="82791"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R</a:t>
            </a:r>
          </a:p>
        </p:txBody>
      </p:sp>
      <p:sp>
        <p:nvSpPr>
          <p:cNvPr name="TextBox 42" id="42"/>
          <p:cNvSpPr txBox="true"/>
          <p:nvPr/>
        </p:nvSpPr>
        <p:spPr>
          <a:xfrm rot="-6454020">
            <a:off x="3236940" y="3929364"/>
            <a:ext cx="92821"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O</a:t>
            </a:r>
          </a:p>
        </p:txBody>
      </p:sp>
      <p:sp>
        <p:nvSpPr>
          <p:cNvPr name="TextBox 43" id="43"/>
          <p:cNvSpPr txBox="true"/>
          <p:nvPr/>
        </p:nvSpPr>
        <p:spPr>
          <a:xfrm rot="-6094620">
            <a:off x="3213885" y="3843598"/>
            <a:ext cx="94355"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U</a:t>
            </a:r>
          </a:p>
        </p:txBody>
      </p:sp>
      <p:sp>
        <p:nvSpPr>
          <p:cNvPr name="TextBox 44" id="44"/>
          <p:cNvSpPr txBox="true"/>
          <p:nvPr/>
        </p:nvSpPr>
        <p:spPr>
          <a:xfrm rot="-5754120">
            <a:off x="3206359" y="3760562"/>
            <a:ext cx="83601"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V</a:t>
            </a:r>
          </a:p>
        </p:txBody>
      </p:sp>
      <p:sp>
        <p:nvSpPr>
          <p:cNvPr name="TextBox 45" id="45"/>
          <p:cNvSpPr txBox="true"/>
          <p:nvPr/>
        </p:nvSpPr>
        <p:spPr>
          <a:xfrm rot="-5465940">
            <a:off x="3209338" y="3689626"/>
            <a:ext cx="68694"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E</a:t>
            </a:r>
          </a:p>
        </p:txBody>
      </p:sp>
      <p:sp>
        <p:nvSpPr>
          <p:cNvPr name="TextBox 46" id="46"/>
          <p:cNvSpPr txBox="true"/>
          <p:nvPr/>
        </p:nvSpPr>
        <p:spPr>
          <a:xfrm rot="-5201580">
            <a:off x="3209004" y="3624440"/>
            <a:ext cx="71942"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Z</a:t>
            </a:r>
          </a:p>
        </p:txBody>
      </p:sp>
      <p:sp>
        <p:nvSpPr>
          <p:cNvPr name="TextBox 47" id="47"/>
          <p:cNvSpPr txBox="true"/>
          <p:nvPr/>
        </p:nvSpPr>
        <p:spPr>
          <a:xfrm rot="-4713240">
            <a:off x="3225896" y="3505078"/>
            <a:ext cx="69056"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L</a:t>
            </a:r>
          </a:p>
        </p:txBody>
      </p:sp>
      <p:sp>
        <p:nvSpPr>
          <p:cNvPr name="TextBox 48" id="48"/>
          <p:cNvSpPr txBox="true"/>
          <p:nvPr/>
        </p:nvSpPr>
        <p:spPr>
          <a:xfrm rot="-4522140">
            <a:off x="3252872" y="3459135"/>
            <a:ext cx="35700"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a:t>
            </a:r>
          </a:p>
        </p:txBody>
      </p:sp>
      <p:sp>
        <p:nvSpPr>
          <p:cNvPr name="TextBox 49" id="49"/>
          <p:cNvSpPr txBox="true"/>
          <p:nvPr/>
        </p:nvSpPr>
        <p:spPr>
          <a:xfrm rot="-4331760">
            <a:off x="3249804" y="3414021"/>
            <a:ext cx="68694"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E</a:t>
            </a:r>
          </a:p>
        </p:txBody>
      </p:sp>
      <p:sp>
        <p:nvSpPr>
          <p:cNvPr name="TextBox 50" id="50"/>
          <p:cNvSpPr txBox="true"/>
          <p:nvPr/>
        </p:nvSpPr>
        <p:spPr>
          <a:xfrm rot="-4016460">
            <a:off x="3263130" y="3341177"/>
            <a:ext cx="96888"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N</a:t>
            </a:r>
          </a:p>
        </p:txBody>
      </p:sp>
      <p:sp>
        <p:nvSpPr>
          <p:cNvPr name="TextBox 51" id="51"/>
          <p:cNvSpPr txBox="true"/>
          <p:nvPr/>
        </p:nvSpPr>
        <p:spPr>
          <a:xfrm rot="-3681480">
            <a:off x="3308230" y="3266812"/>
            <a:ext cx="78362"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S</a:t>
            </a:r>
          </a:p>
        </p:txBody>
      </p:sp>
      <p:sp>
        <p:nvSpPr>
          <p:cNvPr name="TextBox 52" id="52"/>
          <p:cNvSpPr txBox="true"/>
          <p:nvPr/>
        </p:nvSpPr>
        <p:spPr>
          <a:xfrm rot="-3404040">
            <a:off x="3348169" y="3208106"/>
            <a:ext cx="68694"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E</a:t>
            </a:r>
          </a:p>
        </p:txBody>
      </p:sp>
      <p:sp>
        <p:nvSpPr>
          <p:cNvPr name="TextBox 53" id="53"/>
          <p:cNvSpPr txBox="true"/>
          <p:nvPr/>
        </p:nvSpPr>
        <p:spPr>
          <a:xfrm rot="-3043200">
            <a:off x="3376040" y="3136352"/>
            <a:ext cx="119215"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M</a:t>
            </a:r>
          </a:p>
        </p:txBody>
      </p:sp>
      <p:sp>
        <p:nvSpPr>
          <p:cNvPr name="TextBox 54" id="54"/>
          <p:cNvSpPr txBox="true"/>
          <p:nvPr/>
        </p:nvSpPr>
        <p:spPr>
          <a:xfrm rot="-2655420">
            <a:off x="3458949" y="3065865"/>
            <a:ext cx="81886"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B</a:t>
            </a:r>
          </a:p>
        </p:txBody>
      </p:sp>
      <p:sp>
        <p:nvSpPr>
          <p:cNvPr name="TextBox 55" id="55"/>
          <p:cNvSpPr txBox="true"/>
          <p:nvPr/>
        </p:nvSpPr>
        <p:spPr>
          <a:xfrm rot="-2370000">
            <a:off x="3517667" y="3018909"/>
            <a:ext cx="69056"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L</a:t>
            </a:r>
          </a:p>
        </p:txBody>
      </p:sp>
      <p:sp>
        <p:nvSpPr>
          <p:cNvPr name="TextBox 56" id="56"/>
          <p:cNvSpPr txBox="true"/>
          <p:nvPr/>
        </p:nvSpPr>
        <p:spPr>
          <a:xfrm rot="-2111580">
            <a:off x="3568516" y="2980206"/>
            <a:ext cx="68694"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E</a:t>
            </a:r>
          </a:p>
        </p:txBody>
      </p:sp>
      <p:sp>
        <p:nvSpPr>
          <p:cNvPr name="TextBox 57" id="57"/>
          <p:cNvSpPr txBox="true"/>
          <p:nvPr/>
        </p:nvSpPr>
        <p:spPr>
          <a:xfrm rot="-1590420">
            <a:off x="3669139" y="2914329"/>
            <a:ext cx="88392"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D</a:t>
            </a:r>
          </a:p>
        </p:txBody>
      </p:sp>
      <p:sp>
        <p:nvSpPr>
          <p:cNvPr name="TextBox 58" id="58"/>
          <p:cNvSpPr txBox="true"/>
          <p:nvPr/>
        </p:nvSpPr>
        <p:spPr>
          <a:xfrm rot="-1292460">
            <a:off x="3745912" y="2884415"/>
            <a:ext cx="68694"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E</a:t>
            </a:r>
          </a:p>
        </p:txBody>
      </p:sp>
      <p:sp>
        <p:nvSpPr>
          <p:cNvPr name="TextBox 59" id="59"/>
          <p:cNvSpPr txBox="true"/>
          <p:nvPr/>
        </p:nvSpPr>
        <p:spPr>
          <a:xfrm rot="-1015020">
            <a:off x="3805800" y="2861877"/>
            <a:ext cx="78362"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S</a:t>
            </a:r>
          </a:p>
        </p:txBody>
      </p:sp>
      <p:sp>
        <p:nvSpPr>
          <p:cNvPr name="TextBox 60" id="60"/>
          <p:cNvSpPr txBox="true"/>
          <p:nvPr/>
        </p:nvSpPr>
        <p:spPr>
          <a:xfrm rot="-494940">
            <a:off x="3930987" y="2833942"/>
            <a:ext cx="78181"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P</a:t>
            </a:r>
          </a:p>
        </p:txBody>
      </p:sp>
      <p:sp>
        <p:nvSpPr>
          <p:cNvPr name="TextBox 61" id="61"/>
          <p:cNvSpPr txBox="true"/>
          <p:nvPr/>
        </p:nvSpPr>
        <p:spPr>
          <a:xfrm rot="-189120">
            <a:off x="4003796" y="2826449"/>
            <a:ext cx="82791"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R</a:t>
            </a:r>
          </a:p>
        </p:txBody>
      </p:sp>
      <p:sp>
        <p:nvSpPr>
          <p:cNvPr name="TextBox 62" id="62"/>
          <p:cNvSpPr txBox="true"/>
          <p:nvPr/>
        </p:nvSpPr>
        <p:spPr>
          <a:xfrm rot="97380">
            <a:off x="4081364" y="2825514"/>
            <a:ext cx="68694"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E</a:t>
            </a:r>
          </a:p>
        </p:txBody>
      </p:sp>
      <p:sp>
        <p:nvSpPr>
          <p:cNvPr name="TextBox 63" id="63"/>
          <p:cNvSpPr txBox="true"/>
          <p:nvPr/>
        </p:nvSpPr>
        <p:spPr>
          <a:xfrm rot="374880">
            <a:off x="4144905" y="2830200"/>
            <a:ext cx="78362"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S</a:t>
            </a:r>
          </a:p>
        </p:txBody>
      </p:sp>
      <p:sp>
        <p:nvSpPr>
          <p:cNvPr name="TextBox 64" id="64"/>
          <p:cNvSpPr txBox="true"/>
          <p:nvPr/>
        </p:nvSpPr>
        <p:spPr>
          <a:xfrm rot="650100">
            <a:off x="4217308" y="2840285"/>
            <a:ext cx="67608"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T</a:t>
            </a:r>
          </a:p>
        </p:txBody>
      </p:sp>
      <p:sp>
        <p:nvSpPr>
          <p:cNvPr name="TextBox 65" id="65"/>
          <p:cNvSpPr txBox="true"/>
          <p:nvPr/>
        </p:nvSpPr>
        <p:spPr>
          <a:xfrm rot="937500">
            <a:off x="4278122" y="2856509"/>
            <a:ext cx="84325"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A</a:t>
            </a:r>
          </a:p>
        </p:txBody>
      </p:sp>
      <p:sp>
        <p:nvSpPr>
          <p:cNvPr name="TextBox 66" id="66"/>
          <p:cNvSpPr txBox="true"/>
          <p:nvPr/>
        </p:nvSpPr>
        <p:spPr>
          <a:xfrm rot="1224900">
            <a:off x="4353731" y="2878442"/>
            <a:ext cx="67608"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T</a:t>
            </a:r>
          </a:p>
        </p:txBody>
      </p:sp>
      <p:sp>
        <p:nvSpPr>
          <p:cNvPr name="TextBox 67" id="67"/>
          <p:cNvSpPr txBox="true"/>
          <p:nvPr/>
        </p:nvSpPr>
        <p:spPr>
          <a:xfrm rot="1431000">
            <a:off x="4412168" y="2897579"/>
            <a:ext cx="44472"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I</a:t>
            </a:r>
          </a:p>
        </p:txBody>
      </p:sp>
      <p:sp>
        <p:nvSpPr>
          <p:cNvPr name="TextBox 68" id="68"/>
          <p:cNvSpPr txBox="true"/>
          <p:nvPr/>
        </p:nvSpPr>
        <p:spPr>
          <a:xfrm rot="1688520">
            <a:off x="4445559" y="2925417"/>
            <a:ext cx="92821"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O</a:t>
            </a:r>
          </a:p>
        </p:txBody>
      </p:sp>
      <p:sp>
        <p:nvSpPr>
          <p:cNvPr name="TextBox 69" id="69"/>
          <p:cNvSpPr txBox="true"/>
          <p:nvPr/>
        </p:nvSpPr>
        <p:spPr>
          <a:xfrm rot="2053020">
            <a:off x="4520485" y="2971954"/>
            <a:ext cx="96888"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N</a:t>
            </a:r>
          </a:p>
        </p:txBody>
      </p:sp>
      <p:sp>
        <p:nvSpPr>
          <p:cNvPr name="TextBox 70" id="70"/>
          <p:cNvSpPr txBox="true"/>
          <p:nvPr/>
        </p:nvSpPr>
        <p:spPr>
          <a:xfrm rot="2388060">
            <a:off x="4595538" y="3021696"/>
            <a:ext cx="78362"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S</a:t>
            </a:r>
          </a:p>
        </p:txBody>
      </p:sp>
      <p:sp>
        <p:nvSpPr>
          <p:cNvPr name="TextBox 71" id="71"/>
          <p:cNvSpPr txBox="true"/>
          <p:nvPr/>
        </p:nvSpPr>
        <p:spPr>
          <a:xfrm rot="2908500">
            <a:off x="4687608" y="3111019"/>
            <a:ext cx="78362"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S</a:t>
            </a:r>
          </a:p>
        </p:txBody>
      </p:sp>
      <p:sp>
        <p:nvSpPr>
          <p:cNvPr name="TextBox 72" id="72"/>
          <p:cNvSpPr txBox="true"/>
          <p:nvPr/>
        </p:nvSpPr>
        <p:spPr>
          <a:xfrm rot="3238320">
            <a:off x="4730719" y="3174431"/>
            <a:ext cx="94355"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U</a:t>
            </a:r>
          </a:p>
        </p:txBody>
      </p:sp>
      <p:sp>
        <p:nvSpPr>
          <p:cNvPr name="TextBox 73" id="73"/>
          <p:cNvSpPr txBox="true"/>
          <p:nvPr/>
        </p:nvSpPr>
        <p:spPr>
          <a:xfrm rot="3577200">
            <a:off x="4782144" y="3244382"/>
            <a:ext cx="82791"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R</a:t>
            </a:r>
          </a:p>
        </p:txBody>
      </p:sp>
      <p:sp>
        <p:nvSpPr>
          <p:cNvPr name="TextBox 74" id="74"/>
          <p:cNvSpPr txBox="true"/>
          <p:nvPr/>
        </p:nvSpPr>
        <p:spPr>
          <a:xfrm rot="3976080">
            <a:off x="4833631" y="3331941"/>
            <a:ext cx="69056"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L</a:t>
            </a:r>
          </a:p>
        </p:txBody>
      </p:sp>
      <p:sp>
        <p:nvSpPr>
          <p:cNvPr name="TextBox 75" id="75"/>
          <p:cNvSpPr txBox="true"/>
          <p:nvPr/>
        </p:nvSpPr>
        <p:spPr>
          <a:xfrm rot="4234500">
            <a:off x="4857247" y="3391241"/>
            <a:ext cx="68694"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E</a:t>
            </a:r>
          </a:p>
        </p:txBody>
      </p:sp>
      <p:sp>
        <p:nvSpPr>
          <p:cNvPr name="TextBox 76" id="76"/>
          <p:cNvSpPr txBox="true"/>
          <p:nvPr/>
        </p:nvSpPr>
        <p:spPr>
          <a:xfrm rot="4623600">
            <a:off x="4879250" y="3483370"/>
            <a:ext cx="78362"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S</a:t>
            </a:r>
          </a:p>
        </p:txBody>
      </p:sp>
      <p:sp>
        <p:nvSpPr>
          <p:cNvPr name="TextBox 77" id="77"/>
          <p:cNvSpPr txBox="true"/>
          <p:nvPr/>
        </p:nvSpPr>
        <p:spPr>
          <a:xfrm rot="4851600">
            <a:off x="4906657" y="3538569"/>
            <a:ext cx="44472"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I</a:t>
            </a:r>
          </a:p>
        </p:txBody>
      </p:sp>
      <p:sp>
        <p:nvSpPr>
          <p:cNvPr name="TextBox 78" id="78"/>
          <p:cNvSpPr txBox="true"/>
          <p:nvPr/>
        </p:nvSpPr>
        <p:spPr>
          <a:xfrm rot="5057700">
            <a:off x="4901842" y="3589012"/>
            <a:ext cx="67608"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T</a:t>
            </a:r>
          </a:p>
        </p:txBody>
      </p:sp>
      <p:sp>
        <p:nvSpPr>
          <p:cNvPr name="TextBox 79" id="79"/>
          <p:cNvSpPr txBox="true"/>
          <p:nvPr/>
        </p:nvSpPr>
        <p:spPr>
          <a:xfrm rot="5313180">
            <a:off x="4905255" y="3651899"/>
            <a:ext cx="68694"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E</a:t>
            </a:r>
          </a:p>
        </p:txBody>
      </p:sp>
      <p:sp>
        <p:nvSpPr>
          <p:cNvPr name="TextBox 80" id="80"/>
          <p:cNvSpPr txBox="true"/>
          <p:nvPr/>
        </p:nvSpPr>
        <p:spPr>
          <a:xfrm rot="5722740">
            <a:off x="4892127" y="3752826"/>
            <a:ext cx="88392"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D</a:t>
            </a:r>
          </a:p>
        </p:txBody>
      </p:sp>
      <p:sp>
        <p:nvSpPr>
          <p:cNvPr name="TextBox 81" id="81"/>
          <p:cNvSpPr txBox="true"/>
          <p:nvPr/>
        </p:nvSpPr>
        <p:spPr>
          <a:xfrm rot="6073020">
            <a:off x="4876769" y="3838300"/>
            <a:ext cx="94355"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U</a:t>
            </a:r>
          </a:p>
        </p:txBody>
      </p:sp>
      <p:sp>
        <p:nvSpPr>
          <p:cNvPr name="TextBox 82" id="82"/>
          <p:cNvSpPr txBox="true"/>
          <p:nvPr/>
        </p:nvSpPr>
        <p:spPr>
          <a:xfrm rot="6525960">
            <a:off x="4852975" y="3946163"/>
            <a:ext cx="83963"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C</a:t>
            </a:r>
          </a:p>
        </p:txBody>
      </p:sp>
      <p:sp>
        <p:nvSpPr>
          <p:cNvPr name="TextBox 83" id="83"/>
          <p:cNvSpPr txBox="true"/>
          <p:nvPr/>
        </p:nvSpPr>
        <p:spPr>
          <a:xfrm rot="6847320">
            <a:off x="4823683" y="4019944"/>
            <a:ext cx="84601"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G</a:t>
            </a:r>
          </a:p>
        </p:txBody>
      </p:sp>
      <p:sp>
        <p:nvSpPr>
          <p:cNvPr name="TextBox 84" id="84"/>
          <p:cNvSpPr txBox="true"/>
          <p:nvPr/>
        </p:nvSpPr>
        <p:spPr>
          <a:xfrm rot="7186740">
            <a:off x="4781739" y="4094553"/>
            <a:ext cx="92821"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O</a:t>
            </a:r>
          </a:p>
        </p:txBody>
      </p:sp>
      <p:sp>
        <p:nvSpPr>
          <p:cNvPr name="TextBox 85" id="85"/>
          <p:cNvSpPr txBox="true"/>
          <p:nvPr/>
        </p:nvSpPr>
        <p:spPr>
          <a:xfrm rot="7513440">
            <a:off x="4745525" y="4162516"/>
            <a:ext cx="78362" cy="255946"/>
          </a:xfrm>
          <a:prstGeom prst="rect">
            <a:avLst/>
          </a:prstGeom>
        </p:spPr>
        <p:txBody>
          <a:bodyPr anchor="t" rtlCol="false" tIns="0" lIns="0" bIns="0" rIns="0">
            <a:spAutoFit/>
          </a:bodyPr>
          <a:lstStyle/>
          <a:p>
            <a:pPr algn="l">
              <a:lnSpc>
                <a:spcPts val="2000"/>
              </a:lnSpc>
            </a:pPr>
            <a:r>
              <a:rPr lang="en-US" sz="1428">
                <a:solidFill>
                  <a:srgbClr val="000000"/>
                </a:solidFill>
                <a:latin typeface="Pompiere"/>
                <a:ea typeface="Pompiere"/>
                <a:cs typeface="Pompiere"/>
                <a:sym typeface="Pompiere"/>
              </a:rPr>
              <a:t>S</a:t>
            </a:r>
          </a:p>
        </p:txBody>
      </p:sp>
      <p:sp>
        <p:nvSpPr>
          <p:cNvPr name="TextBox 86" id="86"/>
          <p:cNvSpPr txBox="true"/>
          <p:nvPr/>
        </p:nvSpPr>
        <p:spPr>
          <a:xfrm rot="-186240">
            <a:off x="297177" y="4429179"/>
            <a:ext cx="2964771" cy="371685"/>
          </a:xfrm>
          <a:prstGeom prst="rect">
            <a:avLst/>
          </a:prstGeom>
        </p:spPr>
        <p:txBody>
          <a:bodyPr anchor="t" rtlCol="false" tIns="0" lIns="0" bIns="0" rIns="0">
            <a:spAutoFit/>
          </a:bodyPr>
          <a:lstStyle/>
          <a:p>
            <a:pPr algn="l">
              <a:lnSpc>
                <a:spcPts val="3077"/>
              </a:lnSpc>
            </a:pPr>
            <a:r>
              <a:rPr lang="en-US" sz="2198">
                <a:solidFill>
                  <a:srgbClr val="000000"/>
                </a:solidFill>
                <a:latin typeface="Handelson Two"/>
                <a:ea typeface="Handelson Two"/>
                <a:cs typeface="Handelson Two"/>
                <a:sym typeface="Handelson Two"/>
              </a:rPr>
              <a:t>LE MOT DES MANDATÉ.E.S CGOS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5447948" cy="7684846"/>
          </a:xfrm>
          <a:custGeom>
            <a:avLst/>
            <a:gdLst/>
            <a:ahLst/>
            <a:cxnLst/>
            <a:rect r="r" b="b" t="t" l="l"/>
            <a:pathLst>
              <a:path h="7684846" w="5447948">
                <a:moveTo>
                  <a:pt x="0" y="0"/>
                </a:moveTo>
                <a:lnTo>
                  <a:pt x="5447947" y="0"/>
                </a:lnTo>
                <a:lnTo>
                  <a:pt x="5447947" y="7684846"/>
                </a:lnTo>
                <a:lnTo>
                  <a:pt x="0" y="76848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859680">
            <a:off x="1785423" y="858079"/>
            <a:ext cx="1970370" cy="1389736"/>
            <a:chOff x="0" y="0"/>
            <a:chExt cx="2627160" cy="1852981"/>
          </a:xfrm>
        </p:grpSpPr>
        <p:sp>
          <p:nvSpPr>
            <p:cNvPr name="Freeform 4" id="4"/>
            <p:cNvSpPr/>
            <p:nvPr/>
          </p:nvSpPr>
          <p:spPr>
            <a:xfrm flipH="false" flipV="false" rot="0">
              <a:off x="0" y="0"/>
              <a:ext cx="2627122" cy="1852930"/>
            </a:xfrm>
            <a:custGeom>
              <a:avLst/>
              <a:gdLst/>
              <a:ahLst/>
              <a:cxnLst/>
              <a:rect r="r" b="b" t="t" l="l"/>
              <a:pathLst>
                <a:path h="1852930" w="2627122">
                  <a:moveTo>
                    <a:pt x="0" y="0"/>
                  </a:moveTo>
                  <a:lnTo>
                    <a:pt x="0" y="1398143"/>
                  </a:lnTo>
                  <a:lnTo>
                    <a:pt x="0" y="1852930"/>
                  </a:lnTo>
                  <a:lnTo>
                    <a:pt x="2627122" y="1852930"/>
                  </a:lnTo>
                  <a:lnTo>
                    <a:pt x="2627122" y="0"/>
                  </a:lnTo>
                  <a:lnTo>
                    <a:pt x="2101850" y="0"/>
                  </a:lnTo>
                  <a:lnTo>
                    <a:pt x="0" y="0"/>
                  </a:lnTo>
                  <a:close/>
                </a:path>
              </a:pathLst>
            </a:custGeom>
            <a:blipFill>
              <a:blip r:embed="rId4"/>
              <a:stretch>
                <a:fillRect l="0" t="0" r="-1" b="-1372"/>
              </a:stretch>
            </a:blipFill>
          </p:spPr>
        </p:sp>
      </p:grpSp>
      <p:sp>
        <p:nvSpPr>
          <p:cNvPr name="Freeform 5" id="5"/>
          <p:cNvSpPr/>
          <p:nvPr/>
        </p:nvSpPr>
        <p:spPr>
          <a:xfrm flipH="false" flipV="false" rot="0">
            <a:off x="792918" y="1553470"/>
            <a:ext cx="3852205" cy="2946549"/>
          </a:xfrm>
          <a:custGeom>
            <a:avLst/>
            <a:gdLst/>
            <a:ahLst/>
            <a:cxnLst/>
            <a:rect r="r" b="b" t="t" l="l"/>
            <a:pathLst>
              <a:path h="2946549" w="3852205">
                <a:moveTo>
                  <a:pt x="0" y="0"/>
                </a:moveTo>
                <a:lnTo>
                  <a:pt x="3852205" y="0"/>
                </a:lnTo>
                <a:lnTo>
                  <a:pt x="3852205" y="2946550"/>
                </a:lnTo>
                <a:lnTo>
                  <a:pt x="0" y="29465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857679" y="4839262"/>
            <a:ext cx="3477578" cy="1414462"/>
            <a:chOff x="0" y="0"/>
            <a:chExt cx="3477578" cy="1414462"/>
          </a:xfrm>
        </p:grpSpPr>
        <p:sp>
          <p:nvSpPr>
            <p:cNvPr name="Freeform 7" id="7"/>
            <p:cNvSpPr/>
            <p:nvPr/>
          </p:nvSpPr>
          <p:spPr>
            <a:xfrm flipH="false" flipV="false" rot="0">
              <a:off x="-41" y="-73"/>
              <a:ext cx="3477496" cy="1414408"/>
            </a:xfrm>
            <a:custGeom>
              <a:avLst/>
              <a:gdLst/>
              <a:ahLst/>
              <a:cxnLst/>
              <a:rect r="r" b="b" t="t" l="l"/>
              <a:pathLst>
                <a:path h="1414408" w="3477496">
                  <a:moveTo>
                    <a:pt x="3421932" y="1218129"/>
                  </a:moveTo>
                  <a:lnTo>
                    <a:pt x="3334301" y="1216605"/>
                  </a:lnTo>
                  <a:cubicBezTo>
                    <a:pt x="3360972" y="835478"/>
                    <a:pt x="3388785" y="454352"/>
                    <a:pt x="3414947" y="73098"/>
                  </a:cubicBezTo>
                  <a:cubicBezTo>
                    <a:pt x="3417106" y="41602"/>
                    <a:pt x="3384594" y="20520"/>
                    <a:pt x="3357035" y="19504"/>
                  </a:cubicBezTo>
                  <a:cubicBezTo>
                    <a:pt x="2531788" y="-9960"/>
                    <a:pt x="1706287" y="-6023"/>
                    <a:pt x="880533" y="31188"/>
                  </a:cubicBezTo>
                  <a:cubicBezTo>
                    <a:pt x="639614" y="42110"/>
                    <a:pt x="397170" y="50492"/>
                    <a:pt x="157267" y="75384"/>
                  </a:cubicBezTo>
                  <a:cubicBezTo>
                    <a:pt x="93386" y="72844"/>
                    <a:pt x="88306" y="179778"/>
                    <a:pt x="152949" y="178762"/>
                  </a:cubicBezTo>
                  <a:cubicBezTo>
                    <a:pt x="365674" y="175079"/>
                    <a:pt x="578907" y="155521"/>
                    <a:pt x="791379" y="145615"/>
                  </a:cubicBezTo>
                  <a:cubicBezTo>
                    <a:pt x="1000294" y="135836"/>
                    <a:pt x="1209209" y="128216"/>
                    <a:pt x="1418251" y="122628"/>
                  </a:cubicBezTo>
                  <a:cubicBezTo>
                    <a:pt x="1832652" y="111579"/>
                    <a:pt x="2247181" y="108785"/>
                    <a:pt x="2661709" y="114246"/>
                  </a:cubicBezTo>
                  <a:cubicBezTo>
                    <a:pt x="2874434" y="117040"/>
                    <a:pt x="3087159" y="121866"/>
                    <a:pt x="3299757" y="128978"/>
                  </a:cubicBezTo>
                  <a:cubicBezTo>
                    <a:pt x="3275373" y="490928"/>
                    <a:pt x="3252386" y="853004"/>
                    <a:pt x="3228383" y="1214954"/>
                  </a:cubicBezTo>
                  <a:cubicBezTo>
                    <a:pt x="2418377" y="1201746"/>
                    <a:pt x="1608243" y="1192729"/>
                    <a:pt x="798872" y="1231718"/>
                  </a:cubicBezTo>
                  <a:cubicBezTo>
                    <a:pt x="568366" y="1242767"/>
                    <a:pt x="337607" y="1256991"/>
                    <a:pt x="107737" y="1278200"/>
                  </a:cubicBezTo>
                  <a:cubicBezTo>
                    <a:pt x="113706" y="996006"/>
                    <a:pt x="126787" y="710256"/>
                    <a:pt x="109007" y="429079"/>
                  </a:cubicBezTo>
                  <a:cubicBezTo>
                    <a:pt x="106467" y="389328"/>
                    <a:pt x="41443" y="380819"/>
                    <a:pt x="36617" y="423237"/>
                  </a:cubicBezTo>
                  <a:cubicBezTo>
                    <a:pt x="2835" y="722321"/>
                    <a:pt x="9820" y="1028518"/>
                    <a:pt x="41" y="1329254"/>
                  </a:cubicBezTo>
                  <a:cubicBezTo>
                    <a:pt x="-1102" y="1364179"/>
                    <a:pt x="21504" y="1393643"/>
                    <a:pt x="59223" y="1390595"/>
                  </a:cubicBezTo>
                  <a:cubicBezTo>
                    <a:pt x="930444" y="1319729"/>
                    <a:pt x="1802426" y="1306267"/>
                    <a:pt x="2676187" y="1315157"/>
                  </a:cubicBezTo>
                  <a:cubicBezTo>
                    <a:pt x="2857924" y="1317062"/>
                    <a:pt x="3039788" y="1319094"/>
                    <a:pt x="3221525" y="1321634"/>
                  </a:cubicBezTo>
                  <a:lnTo>
                    <a:pt x="3218731" y="1363925"/>
                  </a:lnTo>
                  <a:cubicBezTo>
                    <a:pt x="3214159" y="1431489"/>
                    <a:pt x="3319442" y="1430981"/>
                    <a:pt x="3324141" y="1363925"/>
                  </a:cubicBezTo>
                  <a:cubicBezTo>
                    <a:pt x="3325030" y="1350336"/>
                    <a:pt x="3326046" y="1336747"/>
                    <a:pt x="3326935" y="1323158"/>
                  </a:cubicBezTo>
                  <a:cubicBezTo>
                    <a:pt x="3361352" y="1323666"/>
                    <a:pt x="3395643" y="1324047"/>
                    <a:pt x="3429933" y="1324555"/>
                  </a:cubicBezTo>
                  <a:cubicBezTo>
                    <a:pt x="3498767" y="1325571"/>
                    <a:pt x="3490131" y="1219272"/>
                    <a:pt x="3421805" y="1218129"/>
                  </a:cubicBezTo>
                  <a:close/>
                </a:path>
              </a:pathLst>
            </a:custGeom>
            <a:solidFill>
              <a:srgbClr val="EE312F"/>
            </a:solidFill>
          </p:spPr>
        </p:sp>
      </p:grpSp>
      <p:grpSp>
        <p:nvGrpSpPr>
          <p:cNvPr name="Group 8" id="8"/>
          <p:cNvGrpSpPr/>
          <p:nvPr/>
        </p:nvGrpSpPr>
        <p:grpSpPr>
          <a:xfrm rot="0">
            <a:off x="2819524" y="4996348"/>
            <a:ext cx="1246946" cy="1075611"/>
            <a:chOff x="0" y="0"/>
            <a:chExt cx="1662595" cy="1434148"/>
          </a:xfrm>
        </p:grpSpPr>
        <p:sp>
          <p:nvSpPr>
            <p:cNvPr name="Freeform 9" id="9"/>
            <p:cNvSpPr/>
            <p:nvPr/>
          </p:nvSpPr>
          <p:spPr>
            <a:xfrm flipH="false" flipV="false" rot="0">
              <a:off x="0" y="0"/>
              <a:ext cx="1662557" cy="1434211"/>
            </a:xfrm>
            <a:custGeom>
              <a:avLst/>
              <a:gdLst/>
              <a:ahLst/>
              <a:cxnLst/>
              <a:rect r="r" b="b" t="t" l="l"/>
              <a:pathLst>
                <a:path h="1434211" w="1662557">
                  <a:moveTo>
                    <a:pt x="0" y="0"/>
                  </a:moveTo>
                  <a:lnTo>
                    <a:pt x="1662557" y="0"/>
                  </a:lnTo>
                  <a:lnTo>
                    <a:pt x="1662557" y="1434211"/>
                  </a:lnTo>
                  <a:lnTo>
                    <a:pt x="0" y="1434211"/>
                  </a:lnTo>
                  <a:lnTo>
                    <a:pt x="0" y="0"/>
                  </a:lnTo>
                  <a:close/>
                </a:path>
              </a:pathLst>
            </a:custGeom>
            <a:blipFill>
              <a:blip r:embed="rId7"/>
              <a:stretch>
                <a:fillRect l="-533" t="0" r="-995" b="4"/>
              </a:stretch>
            </a:blipFill>
          </p:spPr>
        </p:sp>
      </p:grpSp>
      <p:grpSp>
        <p:nvGrpSpPr>
          <p:cNvPr name="Group 10" id="10"/>
          <p:cNvGrpSpPr/>
          <p:nvPr/>
        </p:nvGrpSpPr>
        <p:grpSpPr>
          <a:xfrm rot="0">
            <a:off x="232019" y="6450940"/>
            <a:ext cx="961130" cy="846992"/>
            <a:chOff x="0" y="0"/>
            <a:chExt cx="961123" cy="846988"/>
          </a:xfrm>
        </p:grpSpPr>
        <p:sp>
          <p:nvSpPr>
            <p:cNvPr name="Freeform 11" id="11"/>
            <p:cNvSpPr/>
            <p:nvPr/>
          </p:nvSpPr>
          <p:spPr>
            <a:xfrm flipH="false" flipV="false" rot="0">
              <a:off x="0" y="0"/>
              <a:ext cx="961133" cy="846959"/>
            </a:xfrm>
            <a:custGeom>
              <a:avLst/>
              <a:gdLst/>
              <a:ahLst/>
              <a:cxnLst/>
              <a:rect r="r" b="b" t="t" l="l"/>
              <a:pathLst>
                <a:path h="846959" w="961133">
                  <a:moveTo>
                    <a:pt x="0" y="846959"/>
                  </a:moveTo>
                  <a:lnTo>
                    <a:pt x="961133" y="846959"/>
                  </a:lnTo>
                  <a:lnTo>
                    <a:pt x="961133" y="0"/>
                  </a:lnTo>
                  <a:lnTo>
                    <a:pt x="0" y="0"/>
                  </a:lnTo>
                  <a:close/>
                </a:path>
              </a:pathLst>
            </a:custGeom>
            <a:solidFill>
              <a:srgbClr val="000000">
                <a:alpha val="0"/>
              </a:srgbClr>
            </a:solidFill>
          </p:spPr>
        </p:sp>
      </p:grpSp>
      <p:grpSp>
        <p:nvGrpSpPr>
          <p:cNvPr name="Group 12" id="12"/>
          <p:cNvGrpSpPr/>
          <p:nvPr/>
        </p:nvGrpSpPr>
        <p:grpSpPr>
          <a:xfrm rot="0">
            <a:off x="793442" y="1557347"/>
            <a:ext cx="3854701" cy="2948845"/>
            <a:chOff x="0" y="0"/>
            <a:chExt cx="3854691" cy="2948838"/>
          </a:xfrm>
        </p:grpSpPr>
        <p:sp>
          <p:nvSpPr>
            <p:cNvPr name="Freeform 13" id="13"/>
            <p:cNvSpPr/>
            <p:nvPr/>
          </p:nvSpPr>
          <p:spPr>
            <a:xfrm flipH="false" flipV="false" rot="0">
              <a:off x="0" y="0"/>
              <a:ext cx="3854698" cy="2948809"/>
            </a:xfrm>
            <a:custGeom>
              <a:avLst/>
              <a:gdLst/>
              <a:ahLst/>
              <a:cxnLst/>
              <a:rect r="r" b="b" t="t" l="l"/>
              <a:pathLst>
                <a:path h="2948809" w="3854698">
                  <a:moveTo>
                    <a:pt x="0" y="2948809"/>
                  </a:moveTo>
                  <a:lnTo>
                    <a:pt x="3854698" y="2948809"/>
                  </a:lnTo>
                  <a:lnTo>
                    <a:pt x="3854698" y="0"/>
                  </a:lnTo>
                  <a:lnTo>
                    <a:pt x="0" y="0"/>
                  </a:lnTo>
                  <a:close/>
                </a:path>
              </a:pathLst>
            </a:custGeom>
            <a:solidFill>
              <a:srgbClr val="000000">
                <a:alpha val="0"/>
              </a:srgbClr>
            </a:solidFill>
          </p:spPr>
        </p:sp>
      </p:grpSp>
      <p:grpSp>
        <p:nvGrpSpPr>
          <p:cNvPr name="Group 14" id="14"/>
          <p:cNvGrpSpPr/>
          <p:nvPr/>
        </p:nvGrpSpPr>
        <p:grpSpPr>
          <a:xfrm rot="0">
            <a:off x="855821" y="4820745"/>
            <a:ext cx="3508372" cy="1461821"/>
            <a:chOff x="0" y="0"/>
            <a:chExt cx="3508362" cy="1461821"/>
          </a:xfrm>
        </p:grpSpPr>
        <p:sp>
          <p:nvSpPr>
            <p:cNvPr name="Freeform 15" id="15"/>
            <p:cNvSpPr/>
            <p:nvPr/>
          </p:nvSpPr>
          <p:spPr>
            <a:xfrm flipH="false" flipV="false" rot="0">
              <a:off x="0" y="0"/>
              <a:ext cx="3508369" cy="1461771"/>
            </a:xfrm>
            <a:custGeom>
              <a:avLst/>
              <a:gdLst/>
              <a:ahLst/>
              <a:cxnLst/>
              <a:rect r="r" b="b" t="t" l="l"/>
              <a:pathLst>
                <a:path h="1461771" w="3508369">
                  <a:moveTo>
                    <a:pt x="0" y="1461771"/>
                  </a:moveTo>
                  <a:lnTo>
                    <a:pt x="3508369" y="1461771"/>
                  </a:lnTo>
                  <a:lnTo>
                    <a:pt x="3508369" y="0"/>
                  </a:lnTo>
                  <a:lnTo>
                    <a:pt x="0" y="0"/>
                  </a:lnTo>
                  <a:close/>
                </a:path>
              </a:pathLst>
            </a:custGeom>
            <a:solidFill>
              <a:srgbClr val="000000">
                <a:alpha val="0"/>
              </a:srgbClr>
            </a:solidFill>
          </p:spPr>
        </p:sp>
      </p:grpSp>
      <p:grpSp>
        <p:nvGrpSpPr>
          <p:cNvPr name="Group 16" id="16"/>
          <p:cNvGrpSpPr/>
          <p:nvPr/>
        </p:nvGrpSpPr>
        <p:grpSpPr>
          <a:xfrm rot="0">
            <a:off x="979837" y="238496"/>
            <a:ext cx="3132887" cy="669655"/>
            <a:chOff x="0" y="0"/>
            <a:chExt cx="3132887" cy="669658"/>
          </a:xfrm>
        </p:grpSpPr>
        <p:sp>
          <p:nvSpPr>
            <p:cNvPr name="Freeform 17" id="17"/>
            <p:cNvSpPr/>
            <p:nvPr/>
          </p:nvSpPr>
          <p:spPr>
            <a:xfrm flipH="false" flipV="false" rot="0">
              <a:off x="0" y="0"/>
              <a:ext cx="3132837" cy="669675"/>
            </a:xfrm>
            <a:custGeom>
              <a:avLst/>
              <a:gdLst/>
              <a:ahLst/>
              <a:cxnLst/>
              <a:rect r="r" b="b" t="t" l="l"/>
              <a:pathLst>
                <a:path h="669675" w="3132837">
                  <a:moveTo>
                    <a:pt x="0" y="669675"/>
                  </a:moveTo>
                  <a:lnTo>
                    <a:pt x="3132837" y="669675"/>
                  </a:lnTo>
                  <a:lnTo>
                    <a:pt x="3132837" y="0"/>
                  </a:lnTo>
                  <a:lnTo>
                    <a:pt x="0" y="0"/>
                  </a:lnTo>
                  <a:close/>
                </a:path>
              </a:pathLst>
            </a:custGeom>
            <a:solidFill>
              <a:srgbClr val="000000">
                <a:alpha val="0"/>
              </a:srgbClr>
            </a:solidFill>
          </p:spPr>
        </p:sp>
      </p:grpSp>
      <p:grpSp>
        <p:nvGrpSpPr>
          <p:cNvPr name="Group 18" id="18"/>
          <p:cNvGrpSpPr/>
          <p:nvPr/>
        </p:nvGrpSpPr>
        <p:grpSpPr>
          <a:xfrm rot="0">
            <a:off x="4828375" y="7025049"/>
            <a:ext cx="385324" cy="448056"/>
            <a:chOff x="0" y="0"/>
            <a:chExt cx="385331" cy="448056"/>
          </a:xfrm>
        </p:grpSpPr>
        <p:sp>
          <p:nvSpPr>
            <p:cNvPr name="Freeform 19" id="19"/>
            <p:cNvSpPr/>
            <p:nvPr/>
          </p:nvSpPr>
          <p:spPr>
            <a:xfrm flipH="false" flipV="false" rot="0">
              <a:off x="0" y="0"/>
              <a:ext cx="385324" cy="448060"/>
            </a:xfrm>
            <a:custGeom>
              <a:avLst/>
              <a:gdLst/>
              <a:ahLst/>
              <a:cxnLst/>
              <a:rect r="r" b="b" t="t" l="l"/>
              <a:pathLst>
                <a:path h="448060" w="385324">
                  <a:moveTo>
                    <a:pt x="0" y="448060"/>
                  </a:moveTo>
                  <a:lnTo>
                    <a:pt x="385324" y="448060"/>
                  </a:lnTo>
                  <a:lnTo>
                    <a:pt x="385324" y="0"/>
                  </a:lnTo>
                  <a:lnTo>
                    <a:pt x="0" y="0"/>
                  </a:lnTo>
                  <a:close/>
                </a:path>
              </a:pathLst>
            </a:custGeom>
            <a:solidFill>
              <a:srgbClr val="000000">
                <a:alpha val="0"/>
              </a:srgbClr>
            </a:solidFill>
          </p:spPr>
        </p:sp>
      </p:grpSp>
      <p:sp>
        <p:nvSpPr>
          <p:cNvPr name="TextBox 20" id="20"/>
          <p:cNvSpPr txBox="true"/>
          <p:nvPr/>
        </p:nvSpPr>
        <p:spPr>
          <a:xfrm rot="0">
            <a:off x="1232068" y="277578"/>
            <a:ext cx="2474919" cy="451152"/>
          </a:xfrm>
          <a:prstGeom prst="rect">
            <a:avLst/>
          </a:prstGeom>
        </p:spPr>
        <p:txBody>
          <a:bodyPr anchor="t" rtlCol="false" tIns="0" lIns="0" bIns="0" rIns="0">
            <a:spAutoFit/>
          </a:bodyPr>
          <a:lstStyle/>
          <a:p>
            <a:pPr algn="l">
              <a:lnSpc>
                <a:spcPts val="3741"/>
              </a:lnSpc>
            </a:pPr>
            <a:r>
              <a:rPr lang="en-US" sz="2672">
                <a:solidFill>
                  <a:srgbClr val="000000"/>
                </a:solidFill>
                <a:latin typeface="Handelson Two"/>
                <a:ea typeface="Handelson Two"/>
                <a:cs typeface="Handelson Two"/>
                <a:sym typeface="Handelson Two"/>
              </a:rPr>
              <a:t>Vos mandaté.e.s CGT</a:t>
            </a:r>
          </a:p>
        </p:txBody>
      </p:sp>
      <p:sp>
        <p:nvSpPr>
          <p:cNvPr name="TextBox 21" id="21"/>
          <p:cNvSpPr txBox="true"/>
          <p:nvPr/>
        </p:nvSpPr>
        <p:spPr>
          <a:xfrm rot="0">
            <a:off x="4892821" y="7012524"/>
            <a:ext cx="256499"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18</a:t>
            </a:r>
          </a:p>
        </p:txBody>
      </p:sp>
      <p:sp>
        <p:nvSpPr>
          <p:cNvPr name="TextBox 22" id="22"/>
          <p:cNvSpPr txBox="true"/>
          <p:nvPr/>
        </p:nvSpPr>
        <p:spPr>
          <a:xfrm rot="0">
            <a:off x="1361742" y="6692789"/>
            <a:ext cx="3236176" cy="428349"/>
          </a:xfrm>
          <a:prstGeom prst="rect">
            <a:avLst/>
          </a:prstGeom>
        </p:spPr>
        <p:txBody>
          <a:bodyPr anchor="t" rtlCol="false" tIns="0" lIns="0" bIns="0" rIns="0">
            <a:spAutoFit/>
          </a:bodyPr>
          <a:lstStyle/>
          <a:p>
            <a:pPr algn="ctr">
              <a:lnSpc>
                <a:spcPts val="1648"/>
              </a:lnSpc>
            </a:pPr>
            <a:r>
              <a:rPr lang="en-US" sz="1499" spc="10">
                <a:solidFill>
                  <a:srgbClr val="000000"/>
                </a:solidFill>
                <a:latin typeface="Open Sans Hebrew Condensed"/>
                <a:ea typeface="Open Sans Hebrew Condensed"/>
                <a:cs typeface="Open Sans Hebrew Condensed"/>
                <a:sym typeface="Open Sans Hebrew Condensed"/>
              </a:rPr>
              <a:t>Des questions ? Besoin d’aide ? N’hésitez pas à contacter vos mandaté.e.s CGT !</a:t>
            </a:r>
          </a:p>
        </p:txBody>
      </p:sp>
      <p:sp>
        <p:nvSpPr>
          <p:cNvPr name="TextBox 23" id="23"/>
          <p:cNvSpPr txBox="true"/>
          <p:nvPr/>
        </p:nvSpPr>
        <p:spPr>
          <a:xfrm rot="0">
            <a:off x="1112806" y="4975479"/>
            <a:ext cx="1440028" cy="1089155"/>
          </a:xfrm>
          <a:prstGeom prst="rect">
            <a:avLst/>
          </a:prstGeom>
        </p:spPr>
        <p:txBody>
          <a:bodyPr anchor="t" rtlCol="false" tIns="0" lIns="0" bIns="0" rIns="0">
            <a:spAutoFit/>
          </a:bodyPr>
          <a:lstStyle/>
          <a:p>
            <a:pPr algn="just">
              <a:lnSpc>
                <a:spcPts val="1424"/>
              </a:lnSpc>
            </a:pPr>
            <a:r>
              <a:rPr lang="en-US" sz="1023">
                <a:solidFill>
                  <a:srgbClr val="000000"/>
                </a:solidFill>
                <a:latin typeface="Glacial Indifference"/>
                <a:ea typeface="Glacial Indifference"/>
                <a:cs typeface="Glacial Indifference"/>
                <a:sym typeface="Glacial Indifference"/>
              </a:rPr>
              <a:t>ANNE BOURGE </a:t>
            </a:r>
            <a:r>
              <a:rPr lang="en-US" b="true" sz="1023" i="true">
                <a:solidFill>
                  <a:srgbClr val="000000"/>
                </a:solidFill>
                <a:latin typeface="Glacial Indifference Bold Italics"/>
                <a:ea typeface="Glacial Indifference Bold Italics"/>
                <a:cs typeface="Glacial Indifference Bold Italics"/>
                <a:sym typeface="Glacial Indifference Bold Italics"/>
              </a:rPr>
              <a:t>90 </a:t>
            </a:r>
            <a:r>
              <a:rPr lang="en-US" sz="1023">
                <a:solidFill>
                  <a:srgbClr val="000000"/>
                </a:solidFill>
                <a:latin typeface="Glacial Indifference"/>
                <a:ea typeface="Glacial Indifference"/>
                <a:cs typeface="Glacial Indifference"/>
                <a:sym typeface="Glacial Indifference"/>
              </a:rPr>
              <a:t>STÉPHANIE CORREIA </a:t>
            </a:r>
            <a:r>
              <a:rPr lang="en-US" b="true" sz="1023" i="true">
                <a:solidFill>
                  <a:srgbClr val="000000"/>
                </a:solidFill>
                <a:latin typeface="Glacial Indifference Bold Italics"/>
                <a:ea typeface="Glacial Indifference Bold Italics"/>
                <a:cs typeface="Glacial Indifference Bold Italics"/>
                <a:sym typeface="Glacial Indifference Bold Italics"/>
              </a:rPr>
              <a:t>71 </a:t>
            </a:r>
            <a:r>
              <a:rPr lang="en-US" sz="1023">
                <a:solidFill>
                  <a:srgbClr val="000000"/>
                </a:solidFill>
                <a:latin typeface="Glacial Indifference"/>
                <a:ea typeface="Glacial Indifference"/>
                <a:cs typeface="Glacial Indifference"/>
                <a:sym typeface="Glacial Indifference"/>
              </a:rPr>
              <a:t> DOMINIQUE JAUSSAUD </a:t>
            </a:r>
            <a:r>
              <a:rPr lang="en-US" b="true" sz="1023" i="true">
                <a:solidFill>
                  <a:srgbClr val="000000"/>
                </a:solidFill>
                <a:latin typeface="Glacial Indifference Bold Italics"/>
                <a:ea typeface="Glacial Indifference Bold Italics"/>
                <a:cs typeface="Glacial Indifference Bold Italics"/>
                <a:sym typeface="Glacial Indifference Bold Italics"/>
              </a:rPr>
              <a:t>21 </a:t>
            </a:r>
            <a:r>
              <a:rPr lang="en-US" sz="1023">
                <a:solidFill>
                  <a:srgbClr val="000000"/>
                </a:solidFill>
                <a:latin typeface="Glacial Indifference"/>
                <a:ea typeface="Glacial Indifference"/>
                <a:cs typeface="Glacial Indifference"/>
                <a:sym typeface="Glacial Indifference"/>
              </a:rPr>
              <a:t> LAURENT LABOUREAU </a:t>
            </a:r>
            <a:r>
              <a:rPr lang="en-US" b="true" sz="1023" i="true">
                <a:solidFill>
                  <a:srgbClr val="000000"/>
                </a:solidFill>
                <a:latin typeface="Glacial Indifference Bold Italics"/>
                <a:ea typeface="Glacial Indifference Bold Italics"/>
                <a:cs typeface="Glacial Indifference Bold Italics"/>
                <a:sym typeface="Glacial Indifference Bold Italics"/>
              </a:rPr>
              <a:t>58 </a:t>
            </a:r>
            <a:r>
              <a:rPr lang="en-US" sz="1023">
                <a:solidFill>
                  <a:srgbClr val="000000"/>
                </a:solidFill>
                <a:latin typeface="Glacial Indifference"/>
                <a:ea typeface="Glacial Indifference"/>
                <a:cs typeface="Glacial Indifference"/>
                <a:sym typeface="Glacial Indifference"/>
              </a:rPr>
              <a:t>LYDIE LEFEBVRE </a:t>
            </a:r>
            <a:r>
              <a:rPr lang="en-US" b="true" sz="1023" i="true">
                <a:solidFill>
                  <a:srgbClr val="000000"/>
                </a:solidFill>
                <a:latin typeface="Glacial Indifference Bold Italics"/>
                <a:ea typeface="Glacial Indifference Bold Italics"/>
                <a:cs typeface="Glacial Indifference Bold Italics"/>
                <a:sym typeface="Glacial Indifference Bold Italics"/>
              </a:rPr>
              <a:t>25 </a:t>
            </a:r>
            <a:r>
              <a:rPr lang="en-US" sz="1023">
                <a:solidFill>
                  <a:srgbClr val="000000"/>
                </a:solidFill>
                <a:latin typeface="Glacial Indifference"/>
                <a:ea typeface="Glacial Indifference"/>
                <a:cs typeface="Glacial Indifference"/>
                <a:sym typeface="Glacial Indifference"/>
              </a:rPr>
              <a:t>SABRINA PERRIN </a:t>
            </a:r>
            <a:r>
              <a:rPr lang="en-US" b="true" sz="1023" i="true">
                <a:solidFill>
                  <a:srgbClr val="000000"/>
                </a:solidFill>
                <a:latin typeface="Glacial Indifference Bold Italics"/>
                <a:ea typeface="Glacial Indifference Bold Italics"/>
                <a:cs typeface="Glacial Indifference Bold Italics"/>
                <a:sym typeface="Glacial Indifference Bold Italics"/>
              </a:rPr>
              <a:t>39</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503" y="-63503"/>
            <a:ext cx="5447948" cy="7684846"/>
            <a:chOff x="0" y="0"/>
            <a:chExt cx="5447957" cy="7684846"/>
          </a:xfrm>
        </p:grpSpPr>
        <p:sp>
          <p:nvSpPr>
            <p:cNvPr name="Freeform 3" id="3"/>
            <p:cNvSpPr/>
            <p:nvPr/>
          </p:nvSpPr>
          <p:spPr>
            <a:xfrm flipH="false" flipV="false" rot="0">
              <a:off x="63500" y="63500"/>
              <a:ext cx="5320924" cy="7557897"/>
            </a:xfrm>
            <a:custGeom>
              <a:avLst/>
              <a:gdLst/>
              <a:ahLst/>
              <a:cxnLst/>
              <a:rect r="r" b="b" t="t" l="l"/>
              <a:pathLst>
                <a:path h="7557897" w="5320924">
                  <a:moveTo>
                    <a:pt x="0" y="0"/>
                  </a:moveTo>
                  <a:lnTo>
                    <a:pt x="0" y="7557897"/>
                  </a:lnTo>
                  <a:lnTo>
                    <a:pt x="5320924" y="7557897"/>
                  </a:lnTo>
                  <a:lnTo>
                    <a:pt x="5320924" y="0"/>
                  </a:lnTo>
                  <a:close/>
                </a:path>
              </a:pathLst>
            </a:custGeom>
            <a:solidFill>
              <a:srgbClr val="FDFDFB"/>
            </a:solidFill>
          </p:spPr>
        </p:sp>
        <p:sp>
          <p:nvSpPr>
            <p:cNvPr name="Freeform 4" id="4"/>
            <p:cNvSpPr/>
            <p:nvPr/>
          </p:nvSpPr>
          <p:spPr>
            <a:xfrm flipH="false" flipV="false" rot="0">
              <a:off x="1496342" y="1259840"/>
              <a:ext cx="2617080" cy="171196"/>
            </a:xfrm>
            <a:custGeom>
              <a:avLst/>
              <a:gdLst/>
              <a:ahLst/>
              <a:cxnLst/>
              <a:rect r="r" b="b" t="t" l="l"/>
              <a:pathLst>
                <a:path h="171196" w="2617080">
                  <a:moveTo>
                    <a:pt x="2479143" y="127"/>
                  </a:moveTo>
                  <a:cubicBezTo>
                    <a:pt x="2456410" y="127"/>
                    <a:pt x="2434820" y="254"/>
                    <a:pt x="2417040" y="254"/>
                  </a:cubicBezTo>
                  <a:cubicBezTo>
                    <a:pt x="2391132" y="381"/>
                    <a:pt x="2324583" y="7239"/>
                    <a:pt x="2317217" y="7239"/>
                  </a:cubicBezTo>
                  <a:cubicBezTo>
                    <a:pt x="2207871" y="7493"/>
                    <a:pt x="2098396" y="7747"/>
                    <a:pt x="1989050" y="7747"/>
                  </a:cubicBezTo>
                  <a:cubicBezTo>
                    <a:pt x="1957807" y="7747"/>
                    <a:pt x="1926565" y="7366"/>
                    <a:pt x="1895323" y="7366"/>
                  </a:cubicBezTo>
                  <a:cubicBezTo>
                    <a:pt x="1880337" y="7366"/>
                    <a:pt x="1865351" y="7493"/>
                    <a:pt x="1850365" y="7620"/>
                  </a:cubicBezTo>
                  <a:cubicBezTo>
                    <a:pt x="1842999" y="7747"/>
                    <a:pt x="1835633" y="7747"/>
                    <a:pt x="1828394" y="7747"/>
                  </a:cubicBezTo>
                  <a:cubicBezTo>
                    <a:pt x="1817853" y="7747"/>
                    <a:pt x="1807439" y="7620"/>
                    <a:pt x="1796898" y="7620"/>
                  </a:cubicBezTo>
                  <a:cubicBezTo>
                    <a:pt x="1769847" y="7620"/>
                    <a:pt x="1742923" y="8128"/>
                    <a:pt x="1715745" y="11303"/>
                  </a:cubicBezTo>
                  <a:cubicBezTo>
                    <a:pt x="1714094" y="11430"/>
                    <a:pt x="1712062" y="11557"/>
                    <a:pt x="1709522" y="11557"/>
                  </a:cubicBezTo>
                  <a:cubicBezTo>
                    <a:pt x="1691107" y="11557"/>
                    <a:pt x="1651610" y="7112"/>
                    <a:pt x="1640561" y="7112"/>
                  </a:cubicBezTo>
                  <a:cubicBezTo>
                    <a:pt x="1640434" y="7112"/>
                    <a:pt x="1640434" y="7112"/>
                    <a:pt x="1640307" y="7112"/>
                  </a:cubicBezTo>
                  <a:cubicBezTo>
                    <a:pt x="1574013" y="7493"/>
                    <a:pt x="1507719" y="7620"/>
                    <a:pt x="1441425" y="7620"/>
                  </a:cubicBezTo>
                  <a:cubicBezTo>
                    <a:pt x="1432408" y="7620"/>
                    <a:pt x="1423518" y="7620"/>
                    <a:pt x="1414501" y="7620"/>
                  </a:cubicBezTo>
                  <a:cubicBezTo>
                    <a:pt x="1376909" y="7620"/>
                    <a:pt x="1339190" y="7493"/>
                    <a:pt x="1301598" y="7366"/>
                  </a:cubicBezTo>
                  <a:cubicBezTo>
                    <a:pt x="1301090" y="7366"/>
                    <a:pt x="1300709" y="7366"/>
                    <a:pt x="1300201" y="7366"/>
                  </a:cubicBezTo>
                  <a:cubicBezTo>
                    <a:pt x="1264514" y="7366"/>
                    <a:pt x="1228446" y="12065"/>
                    <a:pt x="1192759" y="12065"/>
                  </a:cubicBezTo>
                  <a:cubicBezTo>
                    <a:pt x="1186662" y="12065"/>
                    <a:pt x="1180567" y="11938"/>
                    <a:pt x="1174471" y="11557"/>
                  </a:cubicBezTo>
                  <a:cubicBezTo>
                    <a:pt x="1144118" y="9906"/>
                    <a:pt x="1114399" y="7493"/>
                    <a:pt x="1084046" y="7493"/>
                  </a:cubicBezTo>
                  <a:cubicBezTo>
                    <a:pt x="1076681" y="7493"/>
                    <a:pt x="1069314" y="7620"/>
                    <a:pt x="1061821" y="8001"/>
                  </a:cubicBezTo>
                  <a:cubicBezTo>
                    <a:pt x="1032611" y="9398"/>
                    <a:pt x="1004163" y="15113"/>
                    <a:pt x="975334" y="15113"/>
                  </a:cubicBezTo>
                  <a:cubicBezTo>
                    <a:pt x="975334" y="15113"/>
                    <a:pt x="975207" y="15113"/>
                    <a:pt x="975207" y="15113"/>
                  </a:cubicBezTo>
                  <a:cubicBezTo>
                    <a:pt x="920216" y="15113"/>
                    <a:pt x="865352" y="14986"/>
                    <a:pt x="810361" y="14986"/>
                  </a:cubicBezTo>
                  <a:cubicBezTo>
                    <a:pt x="800709" y="14986"/>
                    <a:pt x="790930" y="14986"/>
                    <a:pt x="781278" y="14986"/>
                  </a:cubicBezTo>
                  <a:cubicBezTo>
                    <a:pt x="753719" y="14986"/>
                    <a:pt x="726160" y="20574"/>
                    <a:pt x="698601" y="22606"/>
                  </a:cubicBezTo>
                  <a:cubicBezTo>
                    <a:pt x="617448" y="28321"/>
                    <a:pt x="536803" y="29718"/>
                    <a:pt x="455523" y="29718"/>
                  </a:cubicBezTo>
                  <a:cubicBezTo>
                    <a:pt x="455269" y="29718"/>
                    <a:pt x="455015" y="29718"/>
                    <a:pt x="454761" y="29718"/>
                  </a:cubicBezTo>
                  <a:cubicBezTo>
                    <a:pt x="379450" y="29718"/>
                    <a:pt x="304139" y="29718"/>
                    <a:pt x="228828" y="29718"/>
                  </a:cubicBezTo>
                  <a:cubicBezTo>
                    <a:pt x="176123" y="29718"/>
                    <a:pt x="123418" y="29718"/>
                    <a:pt x="70712" y="29718"/>
                  </a:cubicBezTo>
                  <a:cubicBezTo>
                    <a:pt x="70712" y="29718"/>
                    <a:pt x="70585" y="29718"/>
                    <a:pt x="70585" y="29718"/>
                  </a:cubicBezTo>
                  <a:cubicBezTo>
                    <a:pt x="65124" y="29718"/>
                    <a:pt x="59536" y="29337"/>
                    <a:pt x="53948" y="29337"/>
                  </a:cubicBezTo>
                  <a:cubicBezTo>
                    <a:pt x="47090" y="29337"/>
                    <a:pt x="40232" y="29845"/>
                    <a:pt x="33628" y="32385"/>
                  </a:cubicBezTo>
                  <a:cubicBezTo>
                    <a:pt x="24103" y="35941"/>
                    <a:pt x="15086" y="40513"/>
                    <a:pt x="14705" y="52705"/>
                  </a:cubicBezTo>
                  <a:cubicBezTo>
                    <a:pt x="14451" y="62865"/>
                    <a:pt x="12546" y="72263"/>
                    <a:pt x="5815" y="80391"/>
                  </a:cubicBezTo>
                  <a:cubicBezTo>
                    <a:pt x="-1932" y="89916"/>
                    <a:pt x="-1043" y="100203"/>
                    <a:pt x="3275" y="110744"/>
                  </a:cubicBezTo>
                  <a:cubicBezTo>
                    <a:pt x="7974" y="122555"/>
                    <a:pt x="7593" y="136652"/>
                    <a:pt x="8863" y="149225"/>
                  </a:cubicBezTo>
                  <a:cubicBezTo>
                    <a:pt x="9244" y="153035"/>
                    <a:pt x="8101" y="156972"/>
                    <a:pt x="9498" y="160528"/>
                  </a:cubicBezTo>
                  <a:cubicBezTo>
                    <a:pt x="12038" y="166878"/>
                    <a:pt x="18388" y="169926"/>
                    <a:pt x="24738" y="169926"/>
                  </a:cubicBezTo>
                  <a:cubicBezTo>
                    <a:pt x="26770" y="169926"/>
                    <a:pt x="28802" y="169672"/>
                    <a:pt x="30707" y="169037"/>
                  </a:cubicBezTo>
                  <a:cubicBezTo>
                    <a:pt x="34390" y="167894"/>
                    <a:pt x="41756" y="167513"/>
                    <a:pt x="50773" y="167513"/>
                  </a:cubicBezTo>
                  <a:cubicBezTo>
                    <a:pt x="77189" y="167513"/>
                    <a:pt x="118973" y="171069"/>
                    <a:pt x="133705" y="171196"/>
                  </a:cubicBezTo>
                  <a:cubicBezTo>
                    <a:pt x="141960" y="171196"/>
                    <a:pt x="150214" y="171196"/>
                    <a:pt x="158470" y="171196"/>
                  </a:cubicBezTo>
                  <a:lnTo>
                    <a:pt x="199999" y="171196"/>
                  </a:lnTo>
                  <a:cubicBezTo>
                    <a:pt x="201904" y="171196"/>
                    <a:pt x="203682" y="171196"/>
                    <a:pt x="205586" y="171196"/>
                  </a:cubicBezTo>
                  <a:cubicBezTo>
                    <a:pt x="218414" y="171196"/>
                    <a:pt x="231114" y="171069"/>
                    <a:pt x="243941" y="170942"/>
                  </a:cubicBezTo>
                  <a:cubicBezTo>
                    <a:pt x="329285" y="169926"/>
                    <a:pt x="414502" y="165862"/>
                    <a:pt x="499719" y="162179"/>
                  </a:cubicBezTo>
                  <a:cubicBezTo>
                    <a:pt x="542391" y="160401"/>
                    <a:pt x="585063" y="158623"/>
                    <a:pt x="627735" y="157480"/>
                  </a:cubicBezTo>
                  <a:cubicBezTo>
                    <a:pt x="667105" y="156337"/>
                    <a:pt x="707364" y="158496"/>
                    <a:pt x="746353" y="152654"/>
                  </a:cubicBezTo>
                  <a:cubicBezTo>
                    <a:pt x="772261" y="148717"/>
                    <a:pt x="798804" y="147828"/>
                    <a:pt x="825220" y="147828"/>
                  </a:cubicBezTo>
                  <a:cubicBezTo>
                    <a:pt x="851636" y="147828"/>
                    <a:pt x="878433" y="148844"/>
                    <a:pt x="904722" y="148844"/>
                  </a:cubicBezTo>
                  <a:cubicBezTo>
                    <a:pt x="905230" y="148844"/>
                    <a:pt x="905738" y="148844"/>
                    <a:pt x="906246" y="148844"/>
                  </a:cubicBezTo>
                  <a:cubicBezTo>
                    <a:pt x="907643" y="148844"/>
                    <a:pt x="909040" y="148844"/>
                    <a:pt x="910437" y="148844"/>
                  </a:cubicBezTo>
                  <a:cubicBezTo>
                    <a:pt x="940917" y="148844"/>
                    <a:pt x="971524" y="149352"/>
                    <a:pt x="1002004" y="149352"/>
                  </a:cubicBezTo>
                  <a:cubicBezTo>
                    <a:pt x="1037183" y="149352"/>
                    <a:pt x="1072236" y="148717"/>
                    <a:pt x="1107287" y="145923"/>
                  </a:cubicBezTo>
                  <a:cubicBezTo>
                    <a:pt x="1146149" y="142875"/>
                    <a:pt x="1183106" y="141859"/>
                    <a:pt x="1222096" y="141859"/>
                  </a:cubicBezTo>
                  <a:cubicBezTo>
                    <a:pt x="1303757" y="141859"/>
                    <a:pt x="1385418" y="141859"/>
                    <a:pt x="1467079" y="141859"/>
                  </a:cubicBezTo>
                  <a:cubicBezTo>
                    <a:pt x="1485113" y="141859"/>
                    <a:pt x="1503147" y="141859"/>
                    <a:pt x="1521181" y="141859"/>
                  </a:cubicBezTo>
                  <a:cubicBezTo>
                    <a:pt x="1607160" y="141859"/>
                    <a:pt x="1693139" y="141859"/>
                    <a:pt x="1779118" y="141859"/>
                  </a:cubicBezTo>
                  <a:cubicBezTo>
                    <a:pt x="1822044" y="141859"/>
                    <a:pt x="1865097" y="141859"/>
                    <a:pt x="1908023" y="141859"/>
                  </a:cubicBezTo>
                  <a:cubicBezTo>
                    <a:pt x="1973682" y="141859"/>
                    <a:pt x="2038960" y="145288"/>
                    <a:pt x="2104492" y="148590"/>
                  </a:cubicBezTo>
                  <a:cubicBezTo>
                    <a:pt x="2108302" y="148844"/>
                    <a:pt x="2112113" y="148844"/>
                    <a:pt x="2115922" y="148844"/>
                  </a:cubicBezTo>
                  <a:cubicBezTo>
                    <a:pt x="2152752" y="148844"/>
                    <a:pt x="2188821" y="140589"/>
                    <a:pt x="2225651" y="140589"/>
                  </a:cubicBezTo>
                  <a:cubicBezTo>
                    <a:pt x="2227936" y="140589"/>
                    <a:pt x="2230222" y="140589"/>
                    <a:pt x="2232508" y="140716"/>
                  </a:cubicBezTo>
                  <a:cubicBezTo>
                    <a:pt x="2256003" y="141478"/>
                    <a:pt x="2279498" y="141605"/>
                    <a:pt x="2302994" y="141605"/>
                  </a:cubicBezTo>
                  <a:cubicBezTo>
                    <a:pt x="2322425" y="141605"/>
                    <a:pt x="2341856" y="141478"/>
                    <a:pt x="2361286" y="141351"/>
                  </a:cubicBezTo>
                  <a:cubicBezTo>
                    <a:pt x="2422120" y="140970"/>
                    <a:pt x="2500225" y="140462"/>
                    <a:pt x="2561058" y="140081"/>
                  </a:cubicBezTo>
                  <a:cubicBezTo>
                    <a:pt x="2565376" y="135382"/>
                    <a:pt x="2566900" y="129667"/>
                    <a:pt x="2567662" y="123571"/>
                  </a:cubicBezTo>
                  <a:cubicBezTo>
                    <a:pt x="2570583" y="100076"/>
                    <a:pt x="2587093" y="89916"/>
                    <a:pt x="2596872" y="65532"/>
                  </a:cubicBezTo>
                  <a:cubicBezTo>
                    <a:pt x="2598904" y="60452"/>
                    <a:pt x="2624812" y="10287"/>
                    <a:pt x="2614779" y="0"/>
                  </a:cubicBezTo>
                  <a:cubicBezTo>
                    <a:pt x="2609953" y="0"/>
                    <a:pt x="2604873" y="0"/>
                    <a:pt x="2599539" y="0"/>
                  </a:cubicBezTo>
                  <a:cubicBezTo>
                    <a:pt x="2591919" y="0"/>
                    <a:pt x="2583918" y="0"/>
                    <a:pt x="2575663" y="0"/>
                  </a:cubicBezTo>
                  <a:close/>
                </a:path>
              </a:pathLst>
            </a:custGeom>
            <a:solidFill>
              <a:srgbClr val="FCEA10"/>
            </a:solidFill>
          </p:spPr>
        </p:sp>
        <p:sp>
          <p:nvSpPr>
            <p:cNvPr name="Freeform 5" id="5"/>
            <p:cNvSpPr/>
            <p:nvPr/>
          </p:nvSpPr>
          <p:spPr>
            <a:xfrm flipH="false" flipV="false" rot="0">
              <a:off x="4051480" y="1259966"/>
              <a:ext cx="78811" cy="140372"/>
            </a:xfrm>
            <a:custGeom>
              <a:avLst/>
              <a:gdLst/>
              <a:ahLst/>
              <a:cxnLst/>
              <a:rect r="r" b="b" t="t" l="l"/>
              <a:pathLst>
                <a:path h="140372" w="78811">
                  <a:moveTo>
                    <a:pt x="1729" y="133478"/>
                  </a:moveTo>
                  <a:cubicBezTo>
                    <a:pt x="-2462" y="125604"/>
                    <a:pt x="1856" y="118492"/>
                    <a:pt x="5285" y="110999"/>
                  </a:cubicBezTo>
                  <a:cubicBezTo>
                    <a:pt x="6047" y="109221"/>
                    <a:pt x="11889" y="93346"/>
                    <a:pt x="13159" y="93346"/>
                  </a:cubicBezTo>
                  <a:cubicBezTo>
                    <a:pt x="13921" y="91568"/>
                    <a:pt x="14810" y="89790"/>
                    <a:pt x="15064" y="87758"/>
                  </a:cubicBezTo>
                  <a:cubicBezTo>
                    <a:pt x="15699" y="84202"/>
                    <a:pt x="14556" y="80265"/>
                    <a:pt x="15826" y="76836"/>
                  </a:cubicBezTo>
                  <a:cubicBezTo>
                    <a:pt x="17731" y="71756"/>
                    <a:pt x="23192" y="69724"/>
                    <a:pt x="24843" y="64390"/>
                  </a:cubicBezTo>
                  <a:cubicBezTo>
                    <a:pt x="25732" y="61596"/>
                    <a:pt x="25732" y="58675"/>
                    <a:pt x="26240" y="55881"/>
                  </a:cubicBezTo>
                  <a:cubicBezTo>
                    <a:pt x="27891" y="47372"/>
                    <a:pt x="33225" y="42800"/>
                    <a:pt x="39829" y="38228"/>
                  </a:cubicBezTo>
                  <a:cubicBezTo>
                    <a:pt x="46433" y="33656"/>
                    <a:pt x="46941" y="25528"/>
                    <a:pt x="49862" y="18416"/>
                  </a:cubicBezTo>
                  <a:cubicBezTo>
                    <a:pt x="50624" y="16384"/>
                    <a:pt x="58371" y="1"/>
                    <a:pt x="57990" y="1"/>
                  </a:cubicBezTo>
                  <a:cubicBezTo>
                    <a:pt x="81993" y="1"/>
                    <a:pt x="83771" y="-1015"/>
                    <a:pt x="70817" y="53595"/>
                  </a:cubicBezTo>
                  <a:cubicBezTo>
                    <a:pt x="68277" y="64390"/>
                    <a:pt x="65483" y="75185"/>
                    <a:pt x="62689" y="85853"/>
                  </a:cubicBezTo>
                  <a:cubicBezTo>
                    <a:pt x="62308" y="87377"/>
                    <a:pt x="61927" y="88901"/>
                    <a:pt x="61546" y="90425"/>
                  </a:cubicBezTo>
                  <a:cubicBezTo>
                    <a:pt x="57863" y="104268"/>
                    <a:pt x="54053" y="121413"/>
                    <a:pt x="42877" y="131446"/>
                  </a:cubicBezTo>
                  <a:cubicBezTo>
                    <a:pt x="38559" y="135383"/>
                    <a:pt x="33225" y="137669"/>
                    <a:pt x="27510" y="138939"/>
                  </a:cubicBezTo>
                  <a:cubicBezTo>
                    <a:pt x="25351" y="139447"/>
                    <a:pt x="7317" y="140844"/>
                    <a:pt x="6047" y="140209"/>
                  </a:cubicBezTo>
                  <a:cubicBezTo>
                    <a:pt x="5031" y="139701"/>
                    <a:pt x="2872" y="135891"/>
                    <a:pt x="1602" y="133478"/>
                  </a:cubicBezTo>
                  <a:close/>
                </a:path>
              </a:pathLst>
            </a:custGeom>
            <a:solidFill>
              <a:srgbClr val="FCE010"/>
            </a:solidFill>
          </p:spPr>
        </p:sp>
      </p:grpSp>
      <p:grpSp>
        <p:nvGrpSpPr>
          <p:cNvPr name="Group 6" id="6"/>
          <p:cNvGrpSpPr/>
          <p:nvPr/>
        </p:nvGrpSpPr>
        <p:grpSpPr>
          <a:xfrm rot="0">
            <a:off x="1284475" y="121053"/>
            <a:ext cx="2788977" cy="1180319"/>
            <a:chOff x="0" y="0"/>
            <a:chExt cx="3718636" cy="1573759"/>
          </a:xfrm>
        </p:grpSpPr>
        <p:sp>
          <p:nvSpPr>
            <p:cNvPr name="Freeform 7" id="7"/>
            <p:cNvSpPr/>
            <p:nvPr/>
          </p:nvSpPr>
          <p:spPr>
            <a:xfrm flipH="false" flipV="false" rot="0">
              <a:off x="0" y="0"/>
              <a:ext cx="3718687" cy="1573784"/>
            </a:xfrm>
            <a:custGeom>
              <a:avLst/>
              <a:gdLst/>
              <a:ahLst/>
              <a:cxnLst/>
              <a:rect r="r" b="b" t="t" l="l"/>
              <a:pathLst>
                <a:path h="1573784" w="3718687">
                  <a:moveTo>
                    <a:pt x="0" y="0"/>
                  </a:moveTo>
                  <a:lnTo>
                    <a:pt x="3718687" y="0"/>
                  </a:lnTo>
                  <a:lnTo>
                    <a:pt x="3718687" y="1573784"/>
                  </a:lnTo>
                  <a:lnTo>
                    <a:pt x="0" y="1573784"/>
                  </a:lnTo>
                  <a:lnTo>
                    <a:pt x="0" y="0"/>
                  </a:lnTo>
                  <a:close/>
                </a:path>
              </a:pathLst>
            </a:custGeom>
            <a:blipFill>
              <a:blip r:embed="rId2"/>
              <a:stretch>
                <a:fillRect l="-2065" t="-704" r="-2028" b="-3326"/>
              </a:stretch>
            </a:blipFill>
          </p:spPr>
        </p:sp>
      </p:grpSp>
      <p:grpSp>
        <p:nvGrpSpPr>
          <p:cNvPr name="Group 8" id="8"/>
          <p:cNvGrpSpPr/>
          <p:nvPr/>
        </p:nvGrpSpPr>
        <p:grpSpPr>
          <a:xfrm rot="0">
            <a:off x="156353" y="1016956"/>
            <a:ext cx="1132503" cy="1570587"/>
            <a:chOff x="0" y="0"/>
            <a:chExt cx="1510005" cy="2094116"/>
          </a:xfrm>
        </p:grpSpPr>
        <p:sp>
          <p:nvSpPr>
            <p:cNvPr name="Freeform 9" id="9"/>
            <p:cNvSpPr/>
            <p:nvPr/>
          </p:nvSpPr>
          <p:spPr>
            <a:xfrm flipH="false" flipV="false" rot="0">
              <a:off x="0" y="0"/>
              <a:ext cx="1510030" cy="2094103"/>
            </a:xfrm>
            <a:custGeom>
              <a:avLst/>
              <a:gdLst/>
              <a:ahLst/>
              <a:cxnLst/>
              <a:rect r="r" b="b" t="t" l="l"/>
              <a:pathLst>
                <a:path h="2094103" w="1510030">
                  <a:moveTo>
                    <a:pt x="0" y="0"/>
                  </a:moveTo>
                  <a:lnTo>
                    <a:pt x="1510030" y="0"/>
                  </a:lnTo>
                  <a:lnTo>
                    <a:pt x="1510030" y="2094103"/>
                  </a:lnTo>
                  <a:lnTo>
                    <a:pt x="0" y="2094103"/>
                  </a:lnTo>
                  <a:lnTo>
                    <a:pt x="0" y="0"/>
                  </a:lnTo>
                  <a:close/>
                </a:path>
              </a:pathLst>
            </a:custGeom>
            <a:blipFill>
              <a:blip r:embed="rId3"/>
              <a:stretch>
                <a:fillRect l="-94994" t="-35231" r="1" b="-76284"/>
              </a:stretch>
            </a:blipFill>
          </p:spPr>
        </p:sp>
      </p:grpSp>
      <p:grpSp>
        <p:nvGrpSpPr>
          <p:cNvPr name="Group 10" id="10"/>
          <p:cNvGrpSpPr/>
          <p:nvPr/>
        </p:nvGrpSpPr>
        <p:grpSpPr>
          <a:xfrm rot="0">
            <a:off x="580682" y="6860800"/>
            <a:ext cx="2093709" cy="360264"/>
            <a:chOff x="0" y="0"/>
            <a:chExt cx="2093709" cy="360261"/>
          </a:xfrm>
        </p:grpSpPr>
        <p:sp>
          <p:nvSpPr>
            <p:cNvPr name="Freeform 11" id="11"/>
            <p:cNvSpPr/>
            <p:nvPr/>
          </p:nvSpPr>
          <p:spPr>
            <a:xfrm flipH="false" flipV="false" rot="0">
              <a:off x="0" y="0"/>
              <a:ext cx="2093726" cy="360167"/>
            </a:xfrm>
            <a:custGeom>
              <a:avLst/>
              <a:gdLst/>
              <a:ahLst/>
              <a:cxnLst/>
              <a:rect r="r" b="b" t="t" l="l"/>
              <a:pathLst>
                <a:path h="360167" w="2093726">
                  <a:moveTo>
                    <a:pt x="2015113" y="32892"/>
                  </a:moveTo>
                  <a:lnTo>
                    <a:pt x="2014097" y="43687"/>
                  </a:lnTo>
                  <a:lnTo>
                    <a:pt x="2009779" y="43814"/>
                  </a:lnTo>
                  <a:lnTo>
                    <a:pt x="2009652" y="33019"/>
                  </a:lnTo>
                  <a:lnTo>
                    <a:pt x="2014986" y="32892"/>
                  </a:lnTo>
                  <a:close/>
                  <a:moveTo>
                    <a:pt x="1855220" y="35305"/>
                  </a:moveTo>
                  <a:cubicBezTo>
                    <a:pt x="1838329" y="37591"/>
                    <a:pt x="1822200" y="40004"/>
                    <a:pt x="1806959" y="42544"/>
                  </a:cubicBezTo>
                  <a:lnTo>
                    <a:pt x="1797689" y="44195"/>
                  </a:lnTo>
                  <a:lnTo>
                    <a:pt x="1870841" y="43179"/>
                  </a:lnTo>
                  <a:lnTo>
                    <a:pt x="1852807" y="45846"/>
                  </a:lnTo>
                  <a:lnTo>
                    <a:pt x="1916688" y="45211"/>
                  </a:lnTo>
                  <a:lnTo>
                    <a:pt x="1334519" y="53974"/>
                  </a:lnTo>
                  <a:lnTo>
                    <a:pt x="1315088" y="54228"/>
                  </a:lnTo>
                  <a:lnTo>
                    <a:pt x="1562738" y="39750"/>
                  </a:lnTo>
                  <a:lnTo>
                    <a:pt x="1855093" y="35305"/>
                  </a:lnTo>
                  <a:close/>
                  <a:moveTo>
                    <a:pt x="2014224" y="52196"/>
                  </a:moveTo>
                  <a:lnTo>
                    <a:pt x="2013462" y="58292"/>
                  </a:lnTo>
                  <a:lnTo>
                    <a:pt x="2014224" y="52196"/>
                  </a:lnTo>
                  <a:close/>
                  <a:moveTo>
                    <a:pt x="2016383" y="60451"/>
                  </a:moveTo>
                  <a:lnTo>
                    <a:pt x="2016129" y="60451"/>
                  </a:lnTo>
                  <a:lnTo>
                    <a:pt x="2016383" y="67055"/>
                  </a:lnTo>
                  <a:lnTo>
                    <a:pt x="2016637" y="67055"/>
                  </a:lnTo>
                  <a:lnTo>
                    <a:pt x="2016383" y="60451"/>
                  </a:lnTo>
                  <a:close/>
                  <a:moveTo>
                    <a:pt x="2012573" y="60451"/>
                  </a:moveTo>
                  <a:lnTo>
                    <a:pt x="2009906" y="60451"/>
                  </a:lnTo>
                  <a:lnTo>
                    <a:pt x="2010033" y="67055"/>
                  </a:lnTo>
                  <a:lnTo>
                    <a:pt x="2012065" y="67055"/>
                  </a:lnTo>
                  <a:lnTo>
                    <a:pt x="2012700" y="60451"/>
                  </a:lnTo>
                  <a:close/>
                  <a:moveTo>
                    <a:pt x="30226" y="62864"/>
                  </a:moveTo>
                  <a:lnTo>
                    <a:pt x="30226" y="76834"/>
                  </a:lnTo>
                  <a:lnTo>
                    <a:pt x="26543" y="76834"/>
                  </a:lnTo>
                  <a:lnTo>
                    <a:pt x="25146" y="62864"/>
                  </a:lnTo>
                  <a:lnTo>
                    <a:pt x="30226" y="62737"/>
                  </a:lnTo>
                  <a:close/>
                  <a:moveTo>
                    <a:pt x="2013462" y="52069"/>
                  </a:moveTo>
                  <a:lnTo>
                    <a:pt x="2012700" y="60451"/>
                  </a:lnTo>
                  <a:lnTo>
                    <a:pt x="2013335" y="60451"/>
                  </a:lnTo>
                  <a:lnTo>
                    <a:pt x="2012573" y="67055"/>
                  </a:lnTo>
                  <a:lnTo>
                    <a:pt x="2012192" y="67055"/>
                  </a:lnTo>
                  <a:lnTo>
                    <a:pt x="2011049" y="80263"/>
                  </a:lnTo>
                  <a:lnTo>
                    <a:pt x="2010922" y="81914"/>
                  </a:lnTo>
                  <a:lnTo>
                    <a:pt x="2010414" y="81914"/>
                  </a:lnTo>
                  <a:lnTo>
                    <a:pt x="2010287" y="67182"/>
                  </a:lnTo>
                  <a:lnTo>
                    <a:pt x="1593091" y="71754"/>
                  </a:lnTo>
                  <a:lnTo>
                    <a:pt x="1445009" y="68198"/>
                  </a:lnTo>
                  <a:lnTo>
                    <a:pt x="1537084" y="66801"/>
                  </a:lnTo>
                  <a:lnTo>
                    <a:pt x="2010160" y="60578"/>
                  </a:lnTo>
                  <a:lnTo>
                    <a:pt x="2010033" y="52323"/>
                  </a:lnTo>
                  <a:lnTo>
                    <a:pt x="2013462" y="52323"/>
                  </a:lnTo>
                  <a:close/>
                  <a:moveTo>
                    <a:pt x="2014859" y="10922"/>
                  </a:moveTo>
                  <a:lnTo>
                    <a:pt x="2016510" y="60705"/>
                  </a:lnTo>
                  <a:lnTo>
                    <a:pt x="2077724" y="59943"/>
                  </a:lnTo>
                  <a:lnTo>
                    <a:pt x="2078105" y="66674"/>
                  </a:lnTo>
                  <a:lnTo>
                    <a:pt x="2016637" y="67309"/>
                  </a:lnTo>
                  <a:lnTo>
                    <a:pt x="2017145" y="82295"/>
                  </a:lnTo>
                  <a:lnTo>
                    <a:pt x="2016891" y="82295"/>
                  </a:lnTo>
                  <a:lnTo>
                    <a:pt x="2016383" y="67309"/>
                  </a:lnTo>
                  <a:lnTo>
                    <a:pt x="2012446" y="67309"/>
                  </a:lnTo>
                  <a:lnTo>
                    <a:pt x="2013208" y="60705"/>
                  </a:lnTo>
                  <a:lnTo>
                    <a:pt x="2016129" y="60705"/>
                  </a:lnTo>
                  <a:lnTo>
                    <a:pt x="2014351" y="11049"/>
                  </a:lnTo>
                  <a:lnTo>
                    <a:pt x="2014732" y="11049"/>
                  </a:lnTo>
                  <a:close/>
                  <a:moveTo>
                    <a:pt x="30353" y="105662"/>
                  </a:moveTo>
                  <a:lnTo>
                    <a:pt x="30099" y="105662"/>
                  </a:lnTo>
                  <a:lnTo>
                    <a:pt x="30353" y="114552"/>
                  </a:lnTo>
                  <a:lnTo>
                    <a:pt x="30353" y="105662"/>
                  </a:lnTo>
                  <a:close/>
                  <a:moveTo>
                    <a:pt x="30353" y="82041"/>
                  </a:moveTo>
                  <a:lnTo>
                    <a:pt x="30353" y="89407"/>
                  </a:lnTo>
                  <a:lnTo>
                    <a:pt x="34163" y="89407"/>
                  </a:lnTo>
                  <a:lnTo>
                    <a:pt x="32512" y="103249"/>
                  </a:lnTo>
                  <a:cubicBezTo>
                    <a:pt x="31877" y="103122"/>
                    <a:pt x="31115" y="102995"/>
                    <a:pt x="30480" y="102868"/>
                  </a:cubicBezTo>
                  <a:lnTo>
                    <a:pt x="30480" y="105789"/>
                  </a:lnTo>
                  <a:lnTo>
                    <a:pt x="32131" y="105789"/>
                  </a:lnTo>
                  <a:lnTo>
                    <a:pt x="30607" y="118489"/>
                  </a:lnTo>
                  <a:lnTo>
                    <a:pt x="30480" y="114679"/>
                  </a:lnTo>
                  <a:lnTo>
                    <a:pt x="30480" y="117981"/>
                  </a:lnTo>
                  <a:lnTo>
                    <a:pt x="29337" y="105789"/>
                  </a:lnTo>
                  <a:lnTo>
                    <a:pt x="30226" y="105789"/>
                  </a:lnTo>
                  <a:lnTo>
                    <a:pt x="30099" y="102868"/>
                  </a:lnTo>
                  <a:cubicBezTo>
                    <a:pt x="30099" y="102868"/>
                    <a:pt x="30353" y="102868"/>
                    <a:pt x="30480" y="102995"/>
                  </a:cubicBezTo>
                  <a:lnTo>
                    <a:pt x="30480" y="89661"/>
                  </a:lnTo>
                  <a:lnTo>
                    <a:pt x="29718" y="89661"/>
                  </a:lnTo>
                  <a:lnTo>
                    <a:pt x="30226" y="102868"/>
                  </a:lnTo>
                  <a:cubicBezTo>
                    <a:pt x="29845" y="102741"/>
                    <a:pt x="29591" y="102741"/>
                    <a:pt x="29210" y="102614"/>
                  </a:cubicBezTo>
                  <a:lnTo>
                    <a:pt x="27051" y="82041"/>
                  </a:lnTo>
                  <a:lnTo>
                    <a:pt x="30353" y="82041"/>
                  </a:lnTo>
                  <a:close/>
                  <a:moveTo>
                    <a:pt x="23114" y="49148"/>
                  </a:moveTo>
                  <a:lnTo>
                    <a:pt x="0" y="49402"/>
                  </a:lnTo>
                  <a:lnTo>
                    <a:pt x="8255" y="124458"/>
                  </a:lnTo>
                  <a:lnTo>
                    <a:pt x="9144" y="115060"/>
                  </a:lnTo>
                  <a:lnTo>
                    <a:pt x="7112" y="77088"/>
                  </a:lnTo>
                  <a:lnTo>
                    <a:pt x="12827" y="76961"/>
                  </a:lnTo>
                  <a:lnTo>
                    <a:pt x="15367" y="50672"/>
                  </a:lnTo>
                  <a:lnTo>
                    <a:pt x="22987" y="50545"/>
                  </a:lnTo>
                  <a:lnTo>
                    <a:pt x="23114" y="49021"/>
                  </a:lnTo>
                  <a:close/>
                  <a:moveTo>
                    <a:pt x="2080137" y="98551"/>
                  </a:moveTo>
                  <a:lnTo>
                    <a:pt x="2082296" y="132586"/>
                  </a:lnTo>
                  <a:lnTo>
                    <a:pt x="2050038" y="132967"/>
                  </a:lnTo>
                  <a:lnTo>
                    <a:pt x="2050165" y="126236"/>
                  </a:lnTo>
                  <a:lnTo>
                    <a:pt x="2080899" y="125855"/>
                  </a:lnTo>
                  <a:lnTo>
                    <a:pt x="2080137" y="98551"/>
                  </a:lnTo>
                  <a:close/>
                  <a:moveTo>
                    <a:pt x="2042418" y="126363"/>
                  </a:moveTo>
                  <a:lnTo>
                    <a:pt x="2042418" y="132967"/>
                  </a:lnTo>
                  <a:lnTo>
                    <a:pt x="2040640" y="132967"/>
                  </a:lnTo>
                  <a:lnTo>
                    <a:pt x="2040259" y="126363"/>
                  </a:lnTo>
                  <a:lnTo>
                    <a:pt x="2042291" y="126363"/>
                  </a:lnTo>
                  <a:close/>
                  <a:moveTo>
                    <a:pt x="1009144" y="142746"/>
                  </a:moveTo>
                  <a:lnTo>
                    <a:pt x="969901" y="144905"/>
                  </a:lnTo>
                  <a:lnTo>
                    <a:pt x="858522" y="146175"/>
                  </a:lnTo>
                  <a:lnTo>
                    <a:pt x="808992" y="145032"/>
                  </a:lnTo>
                  <a:lnTo>
                    <a:pt x="1009017" y="142873"/>
                  </a:lnTo>
                  <a:close/>
                  <a:moveTo>
                    <a:pt x="16256" y="197863"/>
                  </a:moveTo>
                  <a:lnTo>
                    <a:pt x="30734" y="198244"/>
                  </a:lnTo>
                  <a:lnTo>
                    <a:pt x="30734" y="199768"/>
                  </a:lnTo>
                  <a:lnTo>
                    <a:pt x="16510" y="199387"/>
                  </a:lnTo>
                  <a:lnTo>
                    <a:pt x="16383" y="197863"/>
                  </a:lnTo>
                  <a:close/>
                  <a:moveTo>
                    <a:pt x="2084836" y="203197"/>
                  </a:moveTo>
                  <a:lnTo>
                    <a:pt x="2083693" y="237613"/>
                  </a:lnTo>
                  <a:lnTo>
                    <a:pt x="2078994" y="203451"/>
                  </a:lnTo>
                  <a:lnTo>
                    <a:pt x="2084709" y="203197"/>
                  </a:lnTo>
                  <a:close/>
                  <a:moveTo>
                    <a:pt x="2083566" y="240661"/>
                  </a:moveTo>
                  <a:lnTo>
                    <a:pt x="2083312" y="247265"/>
                  </a:lnTo>
                  <a:lnTo>
                    <a:pt x="2083058" y="246630"/>
                  </a:lnTo>
                  <a:lnTo>
                    <a:pt x="2083566" y="240661"/>
                  </a:lnTo>
                  <a:close/>
                  <a:moveTo>
                    <a:pt x="2082550" y="271014"/>
                  </a:moveTo>
                  <a:lnTo>
                    <a:pt x="2081915" y="292477"/>
                  </a:lnTo>
                  <a:lnTo>
                    <a:pt x="2079248" y="292477"/>
                  </a:lnTo>
                  <a:lnTo>
                    <a:pt x="2081026" y="271014"/>
                  </a:lnTo>
                  <a:lnTo>
                    <a:pt x="2082677" y="271014"/>
                  </a:lnTo>
                  <a:close/>
                  <a:moveTo>
                    <a:pt x="1874524" y="0"/>
                  </a:moveTo>
                  <a:cubicBezTo>
                    <a:pt x="1862205" y="0"/>
                    <a:pt x="1849378" y="127"/>
                    <a:pt x="1835916" y="254"/>
                  </a:cubicBezTo>
                  <a:lnTo>
                    <a:pt x="30099" y="27432"/>
                  </a:lnTo>
                  <a:lnTo>
                    <a:pt x="30099" y="33908"/>
                  </a:lnTo>
                  <a:lnTo>
                    <a:pt x="24511" y="34035"/>
                  </a:lnTo>
                  <a:lnTo>
                    <a:pt x="23114" y="49148"/>
                  </a:lnTo>
                  <a:lnTo>
                    <a:pt x="30099" y="49021"/>
                  </a:lnTo>
                  <a:lnTo>
                    <a:pt x="30099" y="50545"/>
                  </a:lnTo>
                  <a:lnTo>
                    <a:pt x="22987" y="50672"/>
                  </a:lnTo>
                  <a:lnTo>
                    <a:pt x="20574" y="76961"/>
                  </a:lnTo>
                  <a:lnTo>
                    <a:pt x="12700" y="77088"/>
                  </a:lnTo>
                  <a:lnTo>
                    <a:pt x="9144" y="115060"/>
                  </a:lnTo>
                  <a:lnTo>
                    <a:pt x="10922" y="149223"/>
                  </a:lnTo>
                  <a:lnTo>
                    <a:pt x="8255" y="124458"/>
                  </a:lnTo>
                  <a:lnTo>
                    <a:pt x="1143" y="197482"/>
                  </a:lnTo>
                  <a:lnTo>
                    <a:pt x="9779" y="197736"/>
                  </a:lnTo>
                  <a:lnTo>
                    <a:pt x="8255" y="214246"/>
                  </a:lnTo>
                  <a:lnTo>
                    <a:pt x="40767" y="215008"/>
                  </a:lnTo>
                  <a:lnTo>
                    <a:pt x="41529" y="240407"/>
                  </a:lnTo>
                  <a:lnTo>
                    <a:pt x="45466" y="240153"/>
                  </a:lnTo>
                  <a:lnTo>
                    <a:pt x="46228" y="261489"/>
                  </a:lnTo>
                  <a:lnTo>
                    <a:pt x="42291" y="261743"/>
                  </a:lnTo>
                  <a:lnTo>
                    <a:pt x="42418" y="264537"/>
                  </a:lnTo>
                  <a:lnTo>
                    <a:pt x="42037" y="261743"/>
                  </a:lnTo>
                  <a:lnTo>
                    <a:pt x="42291" y="261743"/>
                  </a:lnTo>
                  <a:lnTo>
                    <a:pt x="41656" y="240407"/>
                  </a:lnTo>
                  <a:lnTo>
                    <a:pt x="34544" y="240788"/>
                  </a:lnTo>
                  <a:lnTo>
                    <a:pt x="42672" y="276221"/>
                  </a:lnTo>
                  <a:lnTo>
                    <a:pt x="42291" y="264664"/>
                  </a:lnTo>
                  <a:lnTo>
                    <a:pt x="45720" y="289810"/>
                  </a:lnTo>
                  <a:lnTo>
                    <a:pt x="42545" y="276221"/>
                  </a:lnTo>
                  <a:lnTo>
                    <a:pt x="45085" y="360167"/>
                  </a:lnTo>
                  <a:lnTo>
                    <a:pt x="111379" y="360167"/>
                  </a:lnTo>
                  <a:lnTo>
                    <a:pt x="121158" y="359659"/>
                  </a:lnTo>
                  <a:lnTo>
                    <a:pt x="466091" y="353309"/>
                  </a:lnTo>
                  <a:lnTo>
                    <a:pt x="515494" y="350515"/>
                  </a:lnTo>
                  <a:lnTo>
                    <a:pt x="1162814" y="338323"/>
                  </a:lnTo>
                  <a:lnTo>
                    <a:pt x="1177292" y="337815"/>
                  </a:lnTo>
                  <a:lnTo>
                    <a:pt x="1157099" y="334259"/>
                  </a:lnTo>
                  <a:lnTo>
                    <a:pt x="1165989" y="333624"/>
                  </a:lnTo>
                  <a:lnTo>
                    <a:pt x="2077216" y="316860"/>
                  </a:lnTo>
                  <a:lnTo>
                    <a:pt x="2078994" y="296541"/>
                  </a:lnTo>
                  <a:lnTo>
                    <a:pt x="2091694" y="296160"/>
                  </a:lnTo>
                  <a:lnTo>
                    <a:pt x="2088265" y="271141"/>
                  </a:lnTo>
                  <a:lnTo>
                    <a:pt x="2093726" y="271014"/>
                  </a:lnTo>
                  <a:lnTo>
                    <a:pt x="2085725" y="252853"/>
                  </a:lnTo>
                  <a:lnTo>
                    <a:pt x="2083820" y="238502"/>
                  </a:lnTo>
                  <a:lnTo>
                    <a:pt x="2088773" y="178940"/>
                  </a:lnTo>
                  <a:lnTo>
                    <a:pt x="2084963" y="179067"/>
                  </a:lnTo>
                  <a:lnTo>
                    <a:pt x="2080899" y="93979"/>
                  </a:lnTo>
                  <a:lnTo>
                    <a:pt x="2082931" y="88772"/>
                  </a:lnTo>
                  <a:lnTo>
                    <a:pt x="2080645" y="88772"/>
                  </a:lnTo>
                  <a:lnTo>
                    <a:pt x="2076581" y="5715"/>
                  </a:lnTo>
                  <a:lnTo>
                    <a:pt x="2013081" y="6604"/>
                  </a:lnTo>
                  <a:cubicBezTo>
                    <a:pt x="1979680" y="2159"/>
                    <a:pt x="1933452" y="0"/>
                    <a:pt x="1874524" y="0"/>
                  </a:cubicBezTo>
                  <a:close/>
                </a:path>
              </a:pathLst>
            </a:custGeom>
            <a:solidFill>
              <a:srgbClr val="FCEA10">
                <a:alpha val="65882"/>
              </a:srgbClr>
            </a:solidFill>
          </p:spPr>
        </p:sp>
      </p:grpSp>
      <p:sp>
        <p:nvSpPr>
          <p:cNvPr name="Freeform 12" id="12"/>
          <p:cNvSpPr/>
          <p:nvPr/>
        </p:nvSpPr>
        <p:spPr>
          <a:xfrm flipH="false" flipV="false" rot="0">
            <a:off x="1524038" y="2292487"/>
            <a:ext cx="352768" cy="404965"/>
          </a:xfrm>
          <a:custGeom>
            <a:avLst/>
            <a:gdLst/>
            <a:ahLst/>
            <a:cxnLst/>
            <a:rect r="r" b="b" t="t" l="l"/>
            <a:pathLst>
              <a:path h="404965" w="352768">
                <a:moveTo>
                  <a:pt x="0" y="0"/>
                </a:moveTo>
                <a:lnTo>
                  <a:pt x="352768" y="0"/>
                </a:lnTo>
                <a:lnTo>
                  <a:pt x="352768" y="404964"/>
                </a:lnTo>
                <a:lnTo>
                  <a:pt x="0" y="404964"/>
                </a:lnTo>
                <a:lnTo>
                  <a:pt x="0" y="0"/>
                </a:lnTo>
                <a:close/>
              </a:path>
            </a:pathLst>
          </a:custGeom>
          <a:blipFill>
            <a:blip r:embed="rId4">
              <a:alphaModFix amt="66000"/>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3425295" y="2271008"/>
            <a:ext cx="399869" cy="370475"/>
          </a:xfrm>
          <a:custGeom>
            <a:avLst/>
            <a:gdLst/>
            <a:ahLst/>
            <a:cxnLst/>
            <a:rect r="r" b="b" t="t" l="l"/>
            <a:pathLst>
              <a:path h="370475" w="399869">
                <a:moveTo>
                  <a:pt x="0" y="0"/>
                </a:moveTo>
                <a:lnTo>
                  <a:pt x="399869" y="0"/>
                </a:lnTo>
                <a:lnTo>
                  <a:pt x="399869" y="370475"/>
                </a:lnTo>
                <a:lnTo>
                  <a:pt x="0" y="370475"/>
                </a:lnTo>
                <a:lnTo>
                  <a:pt x="0" y="0"/>
                </a:lnTo>
                <a:close/>
              </a:path>
            </a:pathLst>
          </a:custGeom>
          <a:blipFill>
            <a:blip r:embed="rId6">
              <a:alphaModFix amt="66000"/>
              <a:extLst>
                <a:ext uri="{96DAC541-7B7A-43D3-8B79-37D633B846F1}">
                  <asvg:svgBlip xmlns:asvg="http://schemas.microsoft.com/office/drawing/2016/SVG/main" r:embed="rId7"/>
                </a:ext>
              </a:extLst>
            </a:blip>
            <a:stretch>
              <a:fillRect l="0" t="0" r="0" b="0"/>
            </a:stretch>
          </a:blipFill>
        </p:spPr>
      </p:sp>
      <p:grpSp>
        <p:nvGrpSpPr>
          <p:cNvPr name="Group 14" id="14"/>
          <p:cNvGrpSpPr/>
          <p:nvPr/>
        </p:nvGrpSpPr>
        <p:grpSpPr>
          <a:xfrm rot="0">
            <a:off x="1369076" y="1251309"/>
            <a:ext cx="2714187" cy="298333"/>
            <a:chOff x="0" y="0"/>
            <a:chExt cx="2714181" cy="298336"/>
          </a:xfrm>
        </p:grpSpPr>
        <p:sp>
          <p:nvSpPr>
            <p:cNvPr name="Freeform 15" id="15"/>
            <p:cNvSpPr/>
            <p:nvPr/>
          </p:nvSpPr>
          <p:spPr>
            <a:xfrm flipH="false" flipV="false" rot="0">
              <a:off x="63621" y="63373"/>
              <a:ext cx="2570861" cy="171196"/>
            </a:xfrm>
            <a:custGeom>
              <a:avLst/>
              <a:gdLst/>
              <a:ahLst/>
              <a:cxnLst/>
              <a:rect r="r" b="b" t="t" l="l"/>
              <a:pathLst>
                <a:path h="171196" w="2570861">
                  <a:moveTo>
                    <a:pt x="2434592" y="127"/>
                  </a:moveTo>
                  <a:cubicBezTo>
                    <a:pt x="2412367" y="127"/>
                    <a:pt x="2391412" y="254"/>
                    <a:pt x="2373886" y="254"/>
                  </a:cubicBezTo>
                  <a:cubicBezTo>
                    <a:pt x="2348359" y="381"/>
                    <a:pt x="2283081" y="7239"/>
                    <a:pt x="2275842" y="7239"/>
                  </a:cubicBezTo>
                  <a:cubicBezTo>
                    <a:pt x="2168401" y="7493"/>
                    <a:pt x="2060959" y="7747"/>
                    <a:pt x="1953517" y="7747"/>
                  </a:cubicBezTo>
                  <a:cubicBezTo>
                    <a:pt x="1922783" y="7747"/>
                    <a:pt x="1892049" y="7366"/>
                    <a:pt x="1861442" y="7366"/>
                  </a:cubicBezTo>
                  <a:cubicBezTo>
                    <a:pt x="1846710" y="7366"/>
                    <a:pt x="1831978" y="7493"/>
                    <a:pt x="1817246" y="7620"/>
                  </a:cubicBezTo>
                  <a:cubicBezTo>
                    <a:pt x="1810007" y="7747"/>
                    <a:pt x="1802768" y="7747"/>
                    <a:pt x="1795656" y="7747"/>
                  </a:cubicBezTo>
                  <a:cubicBezTo>
                    <a:pt x="1785369" y="7747"/>
                    <a:pt x="1775082" y="7620"/>
                    <a:pt x="1764795" y="7620"/>
                  </a:cubicBezTo>
                  <a:cubicBezTo>
                    <a:pt x="1738252" y="7620"/>
                    <a:pt x="1711836" y="8128"/>
                    <a:pt x="1685039" y="11303"/>
                  </a:cubicBezTo>
                  <a:cubicBezTo>
                    <a:pt x="1683515" y="11430"/>
                    <a:pt x="1681356" y="11557"/>
                    <a:pt x="1678943" y="11557"/>
                  </a:cubicBezTo>
                  <a:cubicBezTo>
                    <a:pt x="1660909" y="11557"/>
                    <a:pt x="1622047" y="7112"/>
                    <a:pt x="1611125" y="7112"/>
                  </a:cubicBezTo>
                  <a:cubicBezTo>
                    <a:pt x="1610998" y="7112"/>
                    <a:pt x="1610998" y="7112"/>
                    <a:pt x="1610871" y="7112"/>
                  </a:cubicBezTo>
                  <a:cubicBezTo>
                    <a:pt x="1545721" y="7493"/>
                    <a:pt x="1480697" y="7620"/>
                    <a:pt x="1415546" y="7620"/>
                  </a:cubicBezTo>
                  <a:cubicBezTo>
                    <a:pt x="1406783" y="7620"/>
                    <a:pt x="1397893" y="7620"/>
                    <a:pt x="1389130" y="7620"/>
                  </a:cubicBezTo>
                  <a:cubicBezTo>
                    <a:pt x="1352173" y="7620"/>
                    <a:pt x="1315216" y="7493"/>
                    <a:pt x="1278259" y="7366"/>
                  </a:cubicBezTo>
                  <a:cubicBezTo>
                    <a:pt x="1277878" y="7366"/>
                    <a:pt x="1277370" y="7366"/>
                    <a:pt x="1276989" y="7366"/>
                  </a:cubicBezTo>
                  <a:cubicBezTo>
                    <a:pt x="1241937" y="7366"/>
                    <a:pt x="1206504" y="12065"/>
                    <a:pt x="1171452" y="12065"/>
                  </a:cubicBezTo>
                  <a:cubicBezTo>
                    <a:pt x="1165483" y="12065"/>
                    <a:pt x="1159514" y="11938"/>
                    <a:pt x="1153545" y="11557"/>
                  </a:cubicBezTo>
                  <a:cubicBezTo>
                    <a:pt x="1123700" y="9906"/>
                    <a:pt x="1094490" y="7493"/>
                    <a:pt x="1064772" y="7493"/>
                  </a:cubicBezTo>
                  <a:cubicBezTo>
                    <a:pt x="1057533" y="7493"/>
                    <a:pt x="1050294" y="7620"/>
                    <a:pt x="1042928" y="8001"/>
                  </a:cubicBezTo>
                  <a:cubicBezTo>
                    <a:pt x="1014226" y="9398"/>
                    <a:pt x="986286" y="15113"/>
                    <a:pt x="957965" y="15113"/>
                  </a:cubicBezTo>
                  <a:cubicBezTo>
                    <a:pt x="957965" y="15113"/>
                    <a:pt x="957838" y="15113"/>
                    <a:pt x="957838" y="15113"/>
                  </a:cubicBezTo>
                  <a:cubicBezTo>
                    <a:pt x="903864" y="15113"/>
                    <a:pt x="849889" y="14986"/>
                    <a:pt x="795914" y="14986"/>
                  </a:cubicBezTo>
                  <a:cubicBezTo>
                    <a:pt x="786389" y="14986"/>
                    <a:pt x="776864" y="14986"/>
                    <a:pt x="767339" y="14986"/>
                  </a:cubicBezTo>
                  <a:cubicBezTo>
                    <a:pt x="740288" y="14986"/>
                    <a:pt x="713237" y="20574"/>
                    <a:pt x="686186" y="22606"/>
                  </a:cubicBezTo>
                  <a:cubicBezTo>
                    <a:pt x="606430" y="28321"/>
                    <a:pt x="527182" y="29718"/>
                    <a:pt x="447426" y="29718"/>
                  </a:cubicBezTo>
                  <a:cubicBezTo>
                    <a:pt x="447172" y="29718"/>
                    <a:pt x="446918" y="29718"/>
                    <a:pt x="446664" y="29718"/>
                  </a:cubicBezTo>
                  <a:cubicBezTo>
                    <a:pt x="372623" y="29718"/>
                    <a:pt x="298710" y="29718"/>
                    <a:pt x="224669" y="29718"/>
                  </a:cubicBezTo>
                  <a:cubicBezTo>
                    <a:pt x="172853" y="29718"/>
                    <a:pt x="121164" y="29718"/>
                    <a:pt x="69348" y="29718"/>
                  </a:cubicBezTo>
                  <a:cubicBezTo>
                    <a:pt x="69348" y="29718"/>
                    <a:pt x="69221" y="29718"/>
                    <a:pt x="69221" y="29718"/>
                  </a:cubicBezTo>
                  <a:cubicBezTo>
                    <a:pt x="63760" y="29718"/>
                    <a:pt x="58426" y="29337"/>
                    <a:pt x="52965" y="29337"/>
                  </a:cubicBezTo>
                  <a:cubicBezTo>
                    <a:pt x="46234" y="29337"/>
                    <a:pt x="39503" y="29845"/>
                    <a:pt x="33026" y="32385"/>
                  </a:cubicBezTo>
                  <a:cubicBezTo>
                    <a:pt x="23628" y="35941"/>
                    <a:pt x="14865" y="40513"/>
                    <a:pt x="14484" y="52705"/>
                  </a:cubicBezTo>
                  <a:cubicBezTo>
                    <a:pt x="14230" y="62865"/>
                    <a:pt x="12325" y="72263"/>
                    <a:pt x="5721" y="80391"/>
                  </a:cubicBezTo>
                  <a:cubicBezTo>
                    <a:pt x="-1899" y="89916"/>
                    <a:pt x="-1010" y="100203"/>
                    <a:pt x="3181" y="110744"/>
                  </a:cubicBezTo>
                  <a:cubicBezTo>
                    <a:pt x="7880" y="122555"/>
                    <a:pt x="7372" y="136652"/>
                    <a:pt x="8642" y="149224"/>
                  </a:cubicBezTo>
                  <a:cubicBezTo>
                    <a:pt x="9023" y="153034"/>
                    <a:pt x="7880" y="156971"/>
                    <a:pt x="9277" y="160527"/>
                  </a:cubicBezTo>
                  <a:cubicBezTo>
                    <a:pt x="11817" y="166877"/>
                    <a:pt x="17913" y="169925"/>
                    <a:pt x="24263" y="169925"/>
                  </a:cubicBezTo>
                  <a:cubicBezTo>
                    <a:pt x="26295" y="169925"/>
                    <a:pt x="28200" y="169671"/>
                    <a:pt x="30105" y="169036"/>
                  </a:cubicBezTo>
                  <a:cubicBezTo>
                    <a:pt x="33788" y="167893"/>
                    <a:pt x="40900" y="167512"/>
                    <a:pt x="49790" y="167512"/>
                  </a:cubicBezTo>
                  <a:cubicBezTo>
                    <a:pt x="75698" y="167512"/>
                    <a:pt x="116846" y="171068"/>
                    <a:pt x="131197" y="171195"/>
                  </a:cubicBezTo>
                  <a:cubicBezTo>
                    <a:pt x="139452" y="171195"/>
                    <a:pt x="147580" y="171195"/>
                    <a:pt x="155835" y="171195"/>
                  </a:cubicBezTo>
                  <a:lnTo>
                    <a:pt x="195967" y="171195"/>
                  </a:lnTo>
                  <a:cubicBezTo>
                    <a:pt x="197872" y="171195"/>
                    <a:pt x="199904" y="171195"/>
                    <a:pt x="201809" y="171195"/>
                  </a:cubicBezTo>
                  <a:cubicBezTo>
                    <a:pt x="214382" y="171195"/>
                    <a:pt x="226955" y="171068"/>
                    <a:pt x="239528" y="170941"/>
                  </a:cubicBezTo>
                  <a:cubicBezTo>
                    <a:pt x="323347" y="169925"/>
                    <a:pt x="407040" y="165861"/>
                    <a:pt x="490733" y="162178"/>
                  </a:cubicBezTo>
                  <a:cubicBezTo>
                    <a:pt x="532643" y="160400"/>
                    <a:pt x="574553" y="158622"/>
                    <a:pt x="616463" y="157479"/>
                  </a:cubicBezTo>
                  <a:cubicBezTo>
                    <a:pt x="655198" y="156336"/>
                    <a:pt x="694695" y="158495"/>
                    <a:pt x="732922" y="152653"/>
                  </a:cubicBezTo>
                  <a:cubicBezTo>
                    <a:pt x="758449" y="148716"/>
                    <a:pt x="784357" y="147827"/>
                    <a:pt x="810392" y="147827"/>
                  </a:cubicBezTo>
                  <a:cubicBezTo>
                    <a:pt x="836427" y="147827"/>
                    <a:pt x="862589" y="148843"/>
                    <a:pt x="888497" y="148843"/>
                  </a:cubicBezTo>
                  <a:cubicBezTo>
                    <a:pt x="889005" y="148843"/>
                    <a:pt x="889513" y="148843"/>
                    <a:pt x="890021" y="148843"/>
                  </a:cubicBezTo>
                  <a:cubicBezTo>
                    <a:pt x="891418" y="148843"/>
                    <a:pt x="892815" y="148843"/>
                    <a:pt x="894212" y="148843"/>
                  </a:cubicBezTo>
                  <a:cubicBezTo>
                    <a:pt x="924184" y="148843"/>
                    <a:pt x="954155" y="149351"/>
                    <a:pt x="984127" y="149351"/>
                  </a:cubicBezTo>
                  <a:cubicBezTo>
                    <a:pt x="1018671" y="149351"/>
                    <a:pt x="1053088" y="148716"/>
                    <a:pt x="1087505" y="145922"/>
                  </a:cubicBezTo>
                  <a:cubicBezTo>
                    <a:pt x="1125605" y="142874"/>
                    <a:pt x="1162054" y="141858"/>
                    <a:pt x="1200281" y="141858"/>
                  </a:cubicBezTo>
                  <a:cubicBezTo>
                    <a:pt x="1280545" y="141858"/>
                    <a:pt x="1360682" y="141858"/>
                    <a:pt x="1440946" y="141858"/>
                  </a:cubicBezTo>
                  <a:cubicBezTo>
                    <a:pt x="1458726" y="141858"/>
                    <a:pt x="1476379" y="141858"/>
                    <a:pt x="1494159" y="141858"/>
                  </a:cubicBezTo>
                  <a:cubicBezTo>
                    <a:pt x="1578614" y="141858"/>
                    <a:pt x="1663068" y="141858"/>
                    <a:pt x="1747523" y="141858"/>
                  </a:cubicBezTo>
                  <a:cubicBezTo>
                    <a:pt x="1789687" y="141858"/>
                    <a:pt x="1831978" y="141858"/>
                    <a:pt x="1874142" y="141858"/>
                  </a:cubicBezTo>
                  <a:cubicBezTo>
                    <a:pt x="1938658" y="141858"/>
                    <a:pt x="2002793" y="145287"/>
                    <a:pt x="2067182" y="148589"/>
                  </a:cubicBezTo>
                  <a:cubicBezTo>
                    <a:pt x="2070865" y="148843"/>
                    <a:pt x="2074675" y="148843"/>
                    <a:pt x="2078358" y="148843"/>
                  </a:cubicBezTo>
                  <a:cubicBezTo>
                    <a:pt x="2114553" y="148843"/>
                    <a:pt x="2149986" y="140588"/>
                    <a:pt x="2186180" y="140588"/>
                  </a:cubicBezTo>
                  <a:cubicBezTo>
                    <a:pt x="2188467" y="140588"/>
                    <a:pt x="2190752" y="140588"/>
                    <a:pt x="2193039" y="140715"/>
                  </a:cubicBezTo>
                  <a:cubicBezTo>
                    <a:pt x="2216152" y="141478"/>
                    <a:pt x="2239267" y="141604"/>
                    <a:pt x="2262380" y="141604"/>
                  </a:cubicBezTo>
                  <a:cubicBezTo>
                    <a:pt x="2281430" y="141604"/>
                    <a:pt x="2300608" y="141478"/>
                    <a:pt x="2319657" y="141351"/>
                  </a:cubicBezTo>
                  <a:cubicBezTo>
                    <a:pt x="2379474" y="140969"/>
                    <a:pt x="2456055" y="140462"/>
                    <a:pt x="2515872" y="140080"/>
                  </a:cubicBezTo>
                  <a:cubicBezTo>
                    <a:pt x="2520190" y="135382"/>
                    <a:pt x="2521587" y="129667"/>
                    <a:pt x="2522349" y="123571"/>
                  </a:cubicBezTo>
                  <a:cubicBezTo>
                    <a:pt x="2525270" y="100076"/>
                    <a:pt x="2541399" y="89916"/>
                    <a:pt x="2551051" y="65532"/>
                  </a:cubicBezTo>
                  <a:cubicBezTo>
                    <a:pt x="2553083" y="60452"/>
                    <a:pt x="2578483" y="10287"/>
                    <a:pt x="2568577" y="0"/>
                  </a:cubicBezTo>
                  <a:cubicBezTo>
                    <a:pt x="2563878" y="0"/>
                    <a:pt x="2558925" y="0"/>
                    <a:pt x="2553718" y="0"/>
                  </a:cubicBezTo>
                  <a:cubicBezTo>
                    <a:pt x="2546352" y="0"/>
                    <a:pt x="2538605" y="0"/>
                    <a:pt x="2530477" y="0"/>
                  </a:cubicBezTo>
                  <a:close/>
                </a:path>
              </a:pathLst>
            </a:custGeom>
            <a:solidFill>
              <a:srgbClr val="FCEA10">
                <a:alpha val="65882"/>
              </a:srgbClr>
            </a:solidFill>
          </p:spPr>
        </p:sp>
        <p:sp>
          <p:nvSpPr>
            <p:cNvPr name="Freeform 16" id="16"/>
            <p:cNvSpPr/>
            <p:nvPr/>
          </p:nvSpPr>
          <p:spPr>
            <a:xfrm flipH="false" flipV="false" rot="0">
              <a:off x="2573192" y="63499"/>
              <a:ext cx="77664" cy="140371"/>
            </a:xfrm>
            <a:custGeom>
              <a:avLst/>
              <a:gdLst/>
              <a:ahLst/>
              <a:cxnLst/>
              <a:rect r="r" b="b" t="t" l="l"/>
              <a:pathLst>
                <a:path h="140371" w="77664">
                  <a:moveTo>
                    <a:pt x="1729" y="133478"/>
                  </a:moveTo>
                  <a:cubicBezTo>
                    <a:pt x="-2462" y="125604"/>
                    <a:pt x="1856" y="118492"/>
                    <a:pt x="5285" y="110999"/>
                  </a:cubicBezTo>
                  <a:cubicBezTo>
                    <a:pt x="6047" y="109221"/>
                    <a:pt x="11762" y="93346"/>
                    <a:pt x="12905" y="93346"/>
                  </a:cubicBezTo>
                  <a:cubicBezTo>
                    <a:pt x="13667" y="91568"/>
                    <a:pt x="14429" y="89790"/>
                    <a:pt x="14810" y="87758"/>
                  </a:cubicBezTo>
                  <a:cubicBezTo>
                    <a:pt x="15445" y="84202"/>
                    <a:pt x="14302" y="80265"/>
                    <a:pt x="15572" y="76836"/>
                  </a:cubicBezTo>
                  <a:cubicBezTo>
                    <a:pt x="17477" y="71756"/>
                    <a:pt x="22811" y="69724"/>
                    <a:pt x="24462" y="64390"/>
                  </a:cubicBezTo>
                  <a:cubicBezTo>
                    <a:pt x="25351" y="61596"/>
                    <a:pt x="25351" y="58675"/>
                    <a:pt x="25859" y="55881"/>
                  </a:cubicBezTo>
                  <a:cubicBezTo>
                    <a:pt x="27383" y="47372"/>
                    <a:pt x="32717" y="42800"/>
                    <a:pt x="39321" y="38228"/>
                  </a:cubicBezTo>
                  <a:cubicBezTo>
                    <a:pt x="45925" y="33656"/>
                    <a:pt x="46306" y="25528"/>
                    <a:pt x="49227" y="18416"/>
                  </a:cubicBezTo>
                  <a:cubicBezTo>
                    <a:pt x="49989" y="16384"/>
                    <a:pt x="57609" y="1"/>
                    <a:pt x="57228" y="1"/>
                  </a:cubicBezTo>
                  <a:cubicBezTo>
                    <a:pt x="80850" y="1"/>
                    <a:pt x="82501" y="-1015"/>
                    <a:pt x="69801" y="53595"/>
                  </a:cubicBezTo>
                  <a:cubicBezTo>
                    <a:pt x="67261" y="64390"/>
                    <a:pt x="64594" y="75185"/>
                    <a:pt x="61927" y="85853"/>
                  </a:cubicBezTo>
                  <a:cubicBezTo>
                    <a:pt x="61546" y="87377"/>
                    <a:pt x="61165" y="88901"/>
                    <a:pt x="60784" y="90425"/>
                  </a:cubicBezTo>
                  <a:cubicBezTo>
                    <a:pt x="57101" y="104268"/>
                    <a:pt x="53418" y="121413"/>
                    <a:pt x="42496" y="131446"/>
                  </a:cubicBezTo>
                  <a:cubicBezTo>
                    <a:pt x="38178" y="135383"/>
                    <a:pt x="32971" y="137669"/>
                    <a:pt x="27383" y="138938"/>
                  </a:cubicBezTo>
                  <a:cubicBezTo>
                    <a:pt x="25224" y="139446"/>
                    <a:pt x="7571" y="140843"/>
                    <a:pt x="6301" y="140209"/>
                  </a:cubicBezTo>
                  <a:cubicBezTo>
                    <a:pt x="5412" y="139700"/>
                    <a:pt x="3126" y="135891"/>
                    <a:pt x="1983" y="133478"/>
                  </a:cubicBezTo>
                  <a:close/>
                </a:path>
              </a:pathLst>
            </a:custGeom>
            <a:solidFill>
              <a:srgbClr val="FCE010">
                <a:alpha val="65882"/>
              </a:srgbClr>
            </a:solidFill>
          </p:spPr>
        </p:sp>
      </p:grpSp>
      <p:grpSp>
        <p:nvGrpSpPr>
          <p:cNvPr name="Group 17" id="17"/>
          <p:cNvGrpSpPr/>
          <p:nvPr/>
        </p:nvGrpSpPr>
        <p:grpSpPr>
          <a:xfrm rot="0">
            <a:off x="240392" y="2431523"/>
            <a:ext cx="1313583" cy="1066095"/>
            <a:chOff x="0" y="0"/>
            <a:chExt cx="1751444" cy="1421460"/>
          </a:xfrm>
        </p:grpSpPr>
        <p:sp>
          <p:nvSpPr>
            <p:cNvPr name="Freeform 18" id="18"/>
            <p:cNvSpPr/>
            <p:nvPr/>
          </p:nvSpPr>
          <p:spPr>
            <a:xfrm flipH="false" flipV="false" rot="0">
              <a:off x="0" y="0"/>
              <a:ext cx="1751457" cy="1421511"/>
            </a:xfrm>
            <a:custGeom>
              <a:avLst/>
              <a:gdLst/>
              <a:ahLst/>
              <a:cxnLst/>
              <a:rect r="r" b="b" t="t" l="l"/>
              <a:pathLst>
                <a:path h="1421511" w="1751457">
                  <a:moveTo>
                    <a:pt x="0" y="0"/>
                  </a:moveTo>
                  <a:lnTo>
                    <a:pt x="1751457" y="0"/>
                  </a:lnTo>
                  <a:lnTo>
                    <a:pt x="1751457" y="1421511"/>
                  </a:lnTo>
                  <a:lnTo>
                    <a:pt x="0" y="1421511"/>
                  </a:lnTo>
                  <a:lnTo>
                    <a:pt x="0" y="0"/>
                  </a:lnTo>
                  <a:close/>
                </a:path>
              </a:pathLst>
            </a:custGeom>
            <a:blipFill>
              <a:blip r:embed="rId8">
                <a:alphaModFix amt="66000"/>
              </a:blip>
              <a:stretch>
                <a:fillRect l="-917" t="-38309" r="-530" b="-77"/>
              </a:stretch>
            </a:blipFill>
          </p:spPr>
        </p:sp>
      </p:grpSp>
      <p:grpSp>
        <p:nvGrpSpPr>
          <p:cNvPr name="Group 19" id="19"/>
          <p:cNvGrpSpPr/>
          <p:nvPr/>
        </p:nvGrpSpPr>
        <p:grpSpPr>
          <a:xfrm rot="0">
            <a:off x="3614738" y="2250853"/>
            <a:ext cx="1580102" cy="1246946"/>
            <a:chOff x="0" y="0"/>
            <a:chExt cx="2106803" cy="1662595"/>
          </a:xfrm>
        </p:grpSpPr>
        <p:sp>
          <p:nvSpPr>
            <p:cNvPr name="Freeform 20" id="20"/>
            <p:cNvSpPr/>
            <p:nvPr/>
          </p:nvSpPr>
          <p:spPr>
            <a:xfrm flipH="false" flipV="false" rot="0">
              <a:off x="0" y="0"/>
              <a:ext cx="2106803" cy="1662557"/>
            </a:xfrm>
            <a:custGeom>
              <a:avLst/>
              <a:gdLst/>
              <a:ahLst/>
              <a:cxnLst/>
              <a:rect r="r" b="b" t="t" l="l"/>
              <a:pathLst>
                <a:path h="1662557" w="2106803">
                  <a:moveTo>
                    <a:pt x="0" y="0"/>
                  </a:moveTo>
                  <a:lnTo>
                    <a:pt x="2106803" y="0"/>
                  </a:lnTo>
                  <a:lnTo>
                    <a:pt x="2106803" y="1662557"/>
                  </a:lnTo>
                  <a:lnTo>
                    <a:pt x="0" y="1662557"/>
                  </a:lnTo>
                  <a:lnTo>
                    <a:pt x="0" y="0"/>
                  </a:lnTo>
                  <a:close/>
                </a:path>
              </a:pathLst>
            </a:custGeom>
            <a:blipFill>
              <a:blip r:embed="rId9">
                <a:alphaModFix amt="63999"/>
              </a:blip>
              <a:stretch>
                <a:fillRect l="0" t="0" r="0" b="-63362"/>
              </a:stretch>
            </a:blipFill>
          </p:spPr>
        </p:sp>
      </p:grpSp>
      <p:grpSp>
        <p:nvGrpSpPr>
          <p:cNvPr name="Group 21" id="21"/>
          <p:cNvGrpSpPr/>
          <p:nvPr/>
        </p:nvGrpSpPr>
        <p:grpSpPr>
          <a:xfrm rot="0">
            <a:off x="4900441" y="7013105"/>
            <a:ext cx="380752" cy="443760"/>
            <a:chOff x="0" y="0"/>
            <a:chExt cx="380746" cy="443763"/>
          </a:xfrm>
        </p:grpSpPr>
        <p:sp>
          <p:nvSpPr>
            <p:cNvPr name="Freeform 22" id="22"/>
            <p:cNvSpPr/>
            <p:nvPr/>
          </p:nvSpPr>
          <p:spPr>
            <a:xfrm flipH="false" flipV="false" rot="0">
              <a:off x="0" y="0"/>
              <a:ext cx="380744" cy="443742"/>
            </a:xfrm>
            <a:custGeom>
              <a:avLst/>
              <a:gdLst/>
              <a:ahLst/>
              <a:cxnLst/>
              <a:rect r="r" b="b" t="t" l="l"/>
              <a:pathLst>
                <a:path h="443742" w="380744">
                  <a:moveTo>
                    <a:pt x="39116" y="0"/>
                  </a:moveTo>
                  <a:cubicBezTo>
                    <a:pt x="18034" y="0"/>
                    <a:pt x="0" y="17272"/>
                    <a:pt x="0" y="39116"/>
                  </a:cubicBezTo>
                  <a:lnTo>
                    <a:pt x="0" y="404626"/>
                  </a:lnTo>
                  <a:cubicBezTo>
                    <a:pt x="0" y="418723"/>
                    <a:pt x="6985" y="431296"/>
                    <a:pt x="19558" y="438281"/>
                  </a:cubicBezTo>
                  <a:cubicBezTo>
                    <a:pt x="25781" y="442218"/>
                    <a:pt x="32131" y="443742"/>
                    <a:pt x="39116" y="443742"/>
                  </a:cubicBezTo>
                  <a:cubicBezTo>
                    <a:pt x="45339" y="443742"/>
                    <a:pt x="52451" y="442218"/>
                    <a:pt x="57912" y="438281"/>
                  </a:cubicBezTo>
                  <a:lnTo>
                    <a:pt x="180847" y="368684"/>
                  </a:lnTo>
                  <a:cubicBezTo>
                    <a:pt x="184403" y="366779"/>
                    <a:pt x="188340" y="365763"/>
                    <a:pt x="192150" y="365763"/>
                  </a:cubicBezTo>
                  <a:cubicBezTo>
                    <a:pt x="195960" y="365763"/>
                    <a:pt x="200024" y="366779"/>
                    <a:pt x="203453" y="368684"/>
                  </a:cubicBezTo>
                  <a:lnTo>
                    <a:pt x="326389" y="438281"/>
                  </a:lnTo>
                  <a:cubicBezTo>
                    <a:pt x="332612" y="441837"/>
                    <a:pt x="339343" y="443615"/>
                    <a:pt x="345819" y="443615"/>
                  </a:cubicBezTo>
                  <a:cubicBezTo>
                    <a:pt x="352296" y="443615"/>
                    <a:pt x="358773" y="441837"/>
                    <a:pt x="364742" y="438281"/>
                  </a:cubicBezTo>
                  <a:cubicBezTo>
                    <a:pt x="371727" y="434090"/>
                    <a:pt x="377442" y="427867"/>
                    <a:pt x="380744" y="420628"/>
                  </a:cubicBezTo>
                  <a:lnTo>
                    <a:pt x="380744" y="21590"/>
                  </a:lnTo>
                  <a:cubicBezTo>
                    <a:pt x="374648" y="8636"/>
                    <a:pt x="361440" y="0"/>
                    <a:pt x="345946" y="0"/>
                  </a:cubicBezTo>
                  <a:close/>
                </a:path>
              </a:pathLst>
            </a:custGeom>
            <a:solidFill>
              <a:srgbClr val="E52529"/>
            </a:solidFill>
          </p:spPr>
        </p:sp>
      </p:grpSp>
      <p:grpSp>
        <p:nvGrpSpPr>
          <p:cNvPr name="Group 23" id="23"/>
          <p:cNvGrpSpPr/>
          <p:nvPr/>
        </p:nvGrpSpPr>
        <p:grpSpPr>
          <a:xfrm rot="0">
            <a:off x="2063496" y="2374392"/>
            <a:ext cx="1146048" cy="954024"/>
            <a:chOff x="0" y="0"/>
            <a:chExt cx="1528064" cy="1272032"/>
          </a:xfrm>
        </p:grpSpPr>
        <p:sp>
          <p:nvSpPr>
            <p:cNvPr name="Freeform 24" id="24"/>
            <p:cNvSpPr/>
            <p:nvPr/>
          </p:nvSpPr>
          <p:spPr>
            <a:xfrm flipH="false" flipV="false" rot="0">
              <a:off x="0" y="0"/>
              <a:ext cx="1528064" cy="1272032"/>
            </a:xfrm>
            <a:custGeom>
              <a:avLst/>
              <a:gdLst/>
              <a:ahLst/>
              <a:cxnLst/>
              <a:rect r="r" b="b" t="t" l="l"/>
              <a:pathLst>
                <a:path h="1272032" w="1528064">
                  <a:moveTo>
                    <a:pt x="0" y="0"/>
                  </a:moveTo>
                  <a:lnTo>
                    <a:pt x="1528064" y="0"/>
                  </a:lnTo>
                  <a:lnTo>
                    <a:pt x="1528064" y="1272032"/>
                  </a:lnTo>
                  <a:lnTo>
                    <a:pt x="0" y="1272032"/>
                  </a:lnTo>
                  <a:lnTo>
                    <a:pt x="0" y="0"/>
                  </a:lnTo>
                  <a:close/>
                </a:path>
              </a:pathLst>
            </a:custGeom>
            <a:blipFill>
              <a:blip r:embed="rId10"/>
              <a:stretch>
                <a:fillRect l="-265" t="0" r="0" b="0"/>
              </a:stretch>
            </a:blipFill>
          </p:spPr>
        </p:sp>
      </p:grpSp>
      <p:grpSp>
        <p:nvGrpSpPr>
          <p:cNvPr name="Group 25" id="25"/>
          <p:cNvGrpSpPr/>
          <p:nvPr/>
        </p:nvGrpSpPr>
        <p:grpSpPr>
          <a:xfrm rot="0">
            <a:off x="2097024" y="2919984"/>
            <a:ext cx="1463040" cy="783336"/>
            <a:chOff x="0" y="0"/>
            <a:chExt cx="1950720" cy="1044448"/>
          </a:xfrm>
        </p:grpSpPr>
        <p:sp>
          <p:nvSpPr>
            <p:cNvPr name="Freeform 26" id="26"/>
            <p:cNvSpPr/>
            <p:nvPr/>
          </p:nvSpPr>
          <p:spPr>
            <a:xfrm flipH="false" flipV="false" rot="0">
              <a:off x="0" y="0"/>
              <a:ext cx="1950720" cy="1044448"/>
            </a:xfrm>
            <a:custGeom>
              <a:avLst/>
              <a:gdLst/>
              <a:ahLst/>
              <a:cxnLst/>
              <a:rect r="r" b="b" t="t" l="l"/>
              <a:pathLst>
                <a:path h="1044448" w="1950720">
                  <a:moveTo>
                    <a:pt x="0" y="0"/>
                  </a:moveTo>
                  <a:lnTo>
                    <a:pt x="1950720" y="0"/>
                  </a:lnTo>
                  <a:lnTo>
                    <a:pt x="1950720" y="1044448"/>
                  </a:lnTo>
                  <a:lnTo>
                    <a:pt x="0" y="1044448"/>
                  </a:lnTo>
                  <a:lnTo>
                    <a:pt x="0" y="0"/>
                  </a:lnTo>
                  <a:close/>
                </a:path>
              </a:pathLst>
            </a:custGeom>
            <a:blipFill>
              <a:blip r:embed="rId11"/>
              <a:stretch>
                <a:fillRect l="-208" t="-389" r="0" b="0"/>
              </a:stretch>
            </a:blipFill>
          </p:spPr>
        </p:sp>
      </p:grpSp>
      <p:grpSp>
        <p:nvGrpSpPr>
          <p:cNvPr name="Group 27" id="27"/>
          <p:cNvGrpSpPr/>
          <p:nvPr/>
        </p:nvGrpSpPr>
        <p:grpSpPr>
          <a:xfrm rot="0">
            <a:off x="288074" y="4257913"/>
            <a:ext cx="47596" cy="47596"/>
            <a:chOff x="0" y="0"/>
            <a:chExt cx="47587" cy="47587"/>
          </a:xfrm>
        </p:grpSpPr>
        <p:sp>
          <p:nvSpPr>
            <p:cNvPr name="Freeform 28" id="28"/>
            <p:cNvSpPr/>
            <p:nvPr/>
          </p:nvSpPr>
          <p:spPr>
            <a:xfrm flipH="false" flipV="false" rot="0">
              <a:off x="0" y="0"/>
              <a:ext cx="47619" cy="47619"/>
            </a:xfrm>
            <a:custGeom>
              <a:avLst/>
              <a:gdLst/>
              <a:ahLst/>
              <a:cxnLst/>
              <a:rect r="r" b="b" t="t" l="l"/>
              <a:pathLst>
                <a:path h="47619" w="47619">
                  <a:moveTo>
                    <a:pt x="47619" y="23746"/>
                  </a:moveTo>
                  <a:cubicBezTo>
                    <a:pt x="47619" y="26921"/>
                    <a:pt x="46984" y="29968"/>
                    <a:pt x="45841" y="32889"/>
                  </a:cubicBezTo>
                  <a:cubicBezTo>
                    <a:pt x="44698" y="35810"/>
                    <a:pt x="42921" y="38349"/>
                    <a:pt x="40635" y="40635"/>
                  </a:cubicBezTo>
                  <a:cubicBezTo>
                    <a:pt x="38349" y="42921"/>
                    <a:pt x="35810" y="44571"/>
                    <a:pt x="32889" y="45841"/>
                  </a:cubicBezTo>
                  <a:cubicBezTo>
                    <a:pt x="29968" y="47111"/>
                    <a:pt x="26921" y="47619"/>
                    <a:pt x="23746" y="47619"/>
                  </a:cubicBezTo>
                  <a:cubicBezTo>
                    <a:pt x="20571" y="47619"/>
                    <a:pt x="17524" y="46984"/>
                    <a:pt x="14603" y="45841"/>
                  </a:cubicBezTo>
                  <a:cubicBezTo>
                    <a:pt x="11683" y="44698"/>
                    <a:pt x="9143" y="42794"/>
                    <a:pt x="6984" y="40635"/>
                  </a:cubicBezTo>
                  <a:cubicBezTo>
                    <a:pt x="4825" y="38476"/>
                    <a:pt x="3048" y="35810"/>
                    <a:pt x="1778" y="32889"/>
                  </a:cubicBezTo>
                  <a:cubicBezTo>
                    <a:pt x="508" y="29968"/>
                    <a:pt x="0" y="26921"/>
                    <a:pt x="0" y="23746"/>
                  </a:cubicBezTo>
                  <a:cubicBezTo>
                    <a:pt x="0" y="20571"/>
                    <a:pt x="635" y="17524"/>
                    <a:pt x="1778" y="14603"/>
                  </a:cubicBezTo>
                  <a:cubicBezTo>
                    <a:pt x="2921" y="11683"/>
                    <a:pt x="4698" y="9143"/>
                    <a:pt x="6984" y="6984"/>
                  </a:cubicBezTo>
                  <a:cubicBezTo>
                    <a:pt x="9270" y="4825"/>
                    <a:pt x="11810" y="3048"/>
                    <a:pt x="14730" y="1778"/>
                  </a:cubicBezTo>
                  <a:cubicBezTo>
                    <a:pt x="17651" y="508"/>
                    <a:pt x="20698" y="0"/>
                    <a:pt x="23746" y="0"/>
                  </a:cubicBezTo>
                  <a:cubicBezTo>
                    <a:pt x="26794" y="0"/>
                    <a:pt x="29968" y="635"/>
                    <a:pt x="32889" y="1778"/>
                  </a:cubicBezTo>
                  <a:cubicBezTo>
                    <a:pt x="35810" y="2921"/>
                    <a:pt x="38349" y="4698"/>
                    <a:pt x="40635" y="6984"/>
                  </a:cubicBezTo>
                  <a:cubicBezTo>
                    <a:pt x="42921" y="9270"/>
                    <a:pt x="44571" y="11810"/>
                    <a:pt x="45841" y="14730"/>
                  </a:cubicBezTo>
                  <a:cubicBezTo>
                    <a:pt x="47111" y="17651"/>
                    <a:pt x="47619" y="20698"/>
                    <a:pt x="47619" y="23873"/>
                  </a:cubicBezTo>
                  <a:close/>
                </a:path>
              </a:pathLst>
            </a:custGeom>
            <a:solidFill>
              <a:srgbClr val="000000"/>
            </a:solidFill>
          </p:spPr>
        </p:sp>
      </p:grpSp>
      <p:grpSp>
        <p:nvGrpSpPr>
          <p:cNvPr name="Group 29" id="29"/>
          <p:cNvGrpSpPr/>
          <p:nvPr/>
        </p:nvGrpSpPr>
        <p:grpSpPr>
          <a:xfrm rot="0">
            <a:off x="288074" y="4619615"/>
            <a:ext cx="47596" cy="47596"/>
            <a:chOff x="0" y="0"/>
            <a:chExt cx="47587" cy="47587"/>
          </a:xfrm>
        </p:grpSpPr>
        <p:sp>
          <p:nvSpPr>
            <p:cNvPr name="Freeform 30" id="30"/>
            <p:cNvSpPr/>
            <p:nvPr/>
          </p:nvSpPr>
          <p:spPr>
            <a:xfrm flipH="false" flipV="false" rot="0">
              <a:off x="0" y="0"/>
              <a:ext cx="47619" cy="47619"/>
            </a:xfrm>
            <a:custGeom>
              <a:avLst/>
              <a:gdLst/>
              <a:ahLst/>
              <a:cxnLst/>
              <a:rect r="r" b="b" t="t" l="l"/>
              <a:pathLst>
                <a:path h="47619" w="47619">
                  <a:moveTo>
                    <a:pt x="47619" y="23746"/>
                  </a:moveTo>
                  <a:cubicBezTo>
                    <a:pt x="47619" y="26921"/>
                    <a:pt x="46984" y="29968"/>
                    <a:pt x="45841" y="32889"/>
                  </a:cubicBezTo>
                  <a:cubicBezTo>
                    <a:pt x="44698" y="35810"/>
                    <a:pt x="42921" y="38349"/>
                    <a:pt x="40635" y="40635"/>
                  </a:cubicBezTo>
                  <a:cubicBezTo>
                    <a:pt x="38349" y="42921"/>
                    <a:pt x="35810" y="44571"/>
                    <a:pt x="32889" y="45841"/>
                  </a:cubicBezTo>
                  <a:cubicBezTo>
                    <a:pt x="29968" y="47111"/>
                    <a:pt x="26921" y="47619"/>
                    <a:pt x="23746" y="47619"/>
                  </a:cubicBezTo>
                  <a:cubicBezTo>
                    <a:pt x="20571" y="47619"/>
                    <a:pt x="17524" y="46984"/>
                    <a:pt x="14603" y="45841"/>
                  </a:cubicBezTo>
                  <a:cubicBezTo>
                    <a:pt x="11683" y="44698"/>
                    <a:pt x="9143" y="42794"/>
                    <a:pt x="6984" y="40635"/>
                  </a:cubicBezTo>
                  <a:cubicBezTo>
                    <a:pt x="4825" y="38476"/>
                    <a:pt x="3048" y="35810"/>
                    <a:pt x="1778" y="32889"/>
                  </a:cubicBezTo>
                  <a:cubicBezTo>
                    <a:pt x="508" y="29968"/>
                    <a:pt x="0" y="26921"/>
                    <a:pt x="0" y="23746"/>
                  </a:cubicBezTo>
                  <a:cubicBezTo>
                    <a:pt x="0" y="20571"/>
                    <a:pt x="635" y="17524"/>
                    <a:pt x="1778" y="14603"/>
                  </a:cubicBezTo>
                  <a:cubicBezTo>
                    <a:pt x="2921" y="11683"/>
                    <a:pt x="4698" y="9143"/>
                    <a:pt x="6984" y="6984"/>
                  </a:cubicBezTo>
                  <a:cubicBezTo>
                    <a:pt x="9270" y="4825"/>
                    <a:pt x="11810" y="3048"/>
                    <a:pt x="14730" y="1778"/>
                  </a:cubicBezTo>
                  <a:cubicBezTo>
                    <a:pt x="17651" y="508"/>
                    <a:pt x="20698" y="0"/>
                    <a:pt x="23746" y="0"/>
                  </a:cubicBezTo>
                  <a:cubicBezTo>
                    <a:pt x="26794" y="0"/>
                    <a:pt x="29968" y="635"/>
                    <a:pt x="32889" y="1778"/>
                  </a:cubicBezTo>
                  <a:cubicBezTo>
                    <a:pt x="35810" y="2921"/>
                    <a:pt x="38349" y="4698"/>
                    <a:pt x="40635" y="6984"/>
                  </a:cubicBezTo>
                  <a:cubicBezTo>
                    <a:pt x="42921" y="9270"/>
                    <a:pt x="44571" y="11810"/>
                    <a:pt x="45841" y="14730"/>
                  </a:cubicBezTo>
                  <a:cubicBezTo>
                    <a:pt x="47111" y="17651"/>
                    <a:pt x="47619" y="20698"/>
                    <a:pt x="47619" y="23873"/>
                  </a:cubicBezTo>
                  <a:close/>
                </a:path>
              </a:pathLst>
            </a:custGeom>
            <a:solidFill>
              <a:srgbClr val="000000"/>
            </a:solidFill>
          </p:spPr>
        </p:sp>
      </p:grpSp>
      <p:grpSp>
        <p:nvGrpSpPr>
          <p:cNvPr name="Group 31" id="31"/>
          <p:cNvGrpSpPr/>
          <p:nvPr/>
        </p:nvGrpSpPr>
        <p:grpSpPr>
          <a:xfrm rot="0">
            <a:off x="1522438" y="2326357"/>
            <a:ext cx="339204" cy="367494"/>
            <a:chOff x="0" y="0"/>
            <a:chExt cx="339204" cy="367487"/>
          </a:xfrm>
        </p:grpSpPr>
        <p:sp>
          <p:nvSpPr>
            <p:cNvPr name="Freeform 32" id="32"/>
            <p:cNvSpPr/>
            <p:nvPr/>
          </p:nvSpPr>
          <p:spPr>
            <a:xfrm flipH="false" flipV="false" rot="0">
              <a:off x="0" y="0"/>
              <a:ext cx="339213" cy="367533"/>
            </a:xfrm>
            <a:custGeom>
              <a:avLst/>
              <a:gdLst/>
              <a:ahLst/>
              <a:cxnLst/>
              <a:rect r="r" b="b" t="t" l="l"/>
              <a:pathLst>
                <a:path h="367533" w="339213">
                  <a:moveTo>
                    <a:pt x="0" y="367533"/>
                  </a:moveTo>
                  <a:lnTo>
                    <a:pt x="339213" y="367533"/>
                  </a:lnTo>
                  <a:lnTo>
                    <a:pt x="339213" y="0"/>
                  </a:lnTo>
                  <a:lnTo>
                    <a:pt x="0" y="0"/>
                  </a:lnTo>
                  <a:close/>
                </a:path>
              </a:pathLst>
            </a:custGeom>
            <a:solidFill>
              <a:srgbClr val="000000">
                <a:alpha val="0"/>
              </a:srgbClr>
            </a:solidFill>
          </p:spPr>
        </p:sp>
      </p:grpSp>
      <p:grpSp>
        <p:nvGrpSpPr>
          <p:cNvPr name="Group 33" id="33"/>
          <p:cNvGrpSpPr/>
          <p:nvPr/>
        </p:nvGrpSpPr>
        <p:grpSpPr>
          <a:xfrm rot="0">
            <a:off x="1364313" y="1136637"/>
            <a:ext cx="2773804" cy="414261"/>
            <a:chOff x="0" y="0"/>
            <a:chExt cx="2773807" cy="414261"/>
          </a:xfrm>
        </p:grpSpPr>
        <p:sp>
          <p:nvSpPr>
            <p:cNvPr name="Freeform 34" id="34"/>
            <p:cNvSpPr/>
            <p:nvPr/>
          </p:nvSpPr>
          <p:spPr>
            <a:xfrm flipH="false" flipV="false" rot="0">
              <a:off x="63500" y="63500"/>
              <a:ext cx="2646810" cy="172085"/>
            </a:xfrm>
            <a:custGeom>
              <a:avLst/>
              <a:gdLst/>
              <a:ahLst/>
              <a:cxnLst/>
              <a:rect r="r" b="b" t="t" l="l"/>
              <a:pathLst>
                <a:path h="172085" w="2646810">
                  <a:moveTo>
                    <a:pt x="0" y="172085"/>
                  </a:moveTo>
                  <a:lnTo>
                    <a:pt x="2646810" y="172085"/>
                  </a:lnTo>
                  <a:lnTo>
                    <a:pt x="2646810" y="0"/>
                  </a:lnTo>
                  <a:lnTo>
                    <a:pt x="0" y="0"/>
                  </a:lnTo>
                  <a:close/>
                </a:path>
              </a:pathLst>
            </a:custGeom>
            <a:solidFill>
              <a:srgbClr val="000000">
                <a:alpha val="0"/>
              </a:srgbClr>
            </a:solidFill>
          </p:spPr>
        </p:sp>
        <p:sp>
          <p:nvSpPr>
            <p:cNvPr name="Freeform 35" id="35"/>
            <p:cNvSpPr/>
            <p:nvPr/>
          </p:nvSpPr>
          <p:spPr>
            <a:xfrm flipH="false" flipV="false" rot="0">
              <a:off x="63500" y="181864"/>
              <a:ext cx="2597915" cy="168910"/>
            </a:xfrm>
            <a:custGeom>
              <a:avLst/>
              <a:gdLst/>
              <a:ahLst/>
              <a:cxnLst/>
              <a:rect r="r" b="b" t="t" l="l"/>
              <a:pathLst>
                <a:path h="168910" w="2597915">
                  <a:moveTo>
                    <a:pt x="0" y="168909"/>
                  </a:moveTo>
                  <a:lnTo>
                    <a:pt x="2597915" y="168909"/>
                  </a:lnTo>
                  <a:lnTo>
                    <a:pt x="2597915" y="0"/>
                  </a:lnTo>
                  <a:lnTo>
                    <a:pt x="0" y="0"/>
                  </a:lnTo>
                  <a:close/>
                </a:path>
              </a:pathLst>
            </a:custGeom>
            <a:solidFill>
              <a:srgbClr val="000000">
                <a:alpha val="0"/>
              </a:srgbClr>
            </a:solidFill>
          </p:spPr>
        </p:sp>
      </p:grpSp>
      <p:sp>
        <p:nvSpPr>
          <p:cNvPr name="Freeform 36" id="36"/>
          <p:cNvSpPr/>
          <p:nvPr/>
        </p:nvSpPr>
        <p:spPr>
          <a:xfrm flipH="false" flipV="false" rot="0">
            <a:off x="514074" y="6756035"/>
            <a:ext cx="4045744" cy="774935"/>
          </a:xfrm>
          <a:custGeom>
            <a:avLst/>
            <a:gdLst/>
            <a:ahLst/>
            <a:cxnLst/>
            <a:rect r="r" b="b" t="t" l="l"/>
            <a:pathLst>
              <a:path h="774935" w="4045744">
                <a:moveTo>
                  <a:pt x="0" y="0"/>
                </a:moveTo>
                <a:lnTo>
                  <a:pt x="4045744" y="0"/>
                </a:lnTo>
                <a:lnTo>
                  <a:pt x="4045744" y="774935"/>
                </a:lnTo>
                <a:lnTo>
                  <a:pt x="0" y="7749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37" id="37"/>
          <p:cNvGrpSpPr/>
          <p:nvPr/>
        </p:nvGrpSpPr>
        <p:grpSpPr>
          <a:xfrm rot="0">
            <a:off x="3451422" y="2295877"/>
            <a:ext cx="373380" cy="359712"/>
            <a:chOff x="0" y="0"/>
            <a:chExt cx="373380" cy="359702"/>
          </a:xfrm>
        </p:grpSpPr>
        <p:sp>
          <p:nvSpPr>
            <p:cNvPr name="Freeform 38" id="38"/>
            <p:cNvSpPr/>
            <p:nvPr/>
          </p:nvSpPr>
          <p:spPr>
            <a:xfrm flipH="false" flipV="false" rot="0">
              <a:off x="0" y="0"/>
              <a:ext cx="373380" cy="359658"/>
            </a:xfrm>
            <a:custGeom>
              <a:avLst/>
              <a:gdLst/>
              <a:ahLst/>
              <a:cxnLst/>
              <a:rect r="r" b="b" t="t" l="l"/>
              <a:pathLst>
                <a:path h="359658" w="373380">
                  <a:moveTo>
                    <a:pt x="0" y="359658"/>
                  </a:moveTo>
                  <a:lnTo>
                    <a:pt x="373380" y="359658"/>
                  </a:lnTo>
                  <a:lnTo>
                    <a:pt x="373380" y="0"/>
                  </a:lnTo>
                  <a:lnTo>
                    <a:pt x="0" y="0"/>
                  </a:lnTo>
                  <a:close/>
                </a:path>
              </a:pathLst>
            </a:custGeom>
            <a:solidFill>
              <a:srgbClr val="000000">
                <a:alpha val="0"/>
              </a:srgbClr>
            </a:solidFill>
          </p:spPr>
        </p:sp>
      </p:grpSp>
      <p:grpSp>
        <p:nvGrpSpPr>
          <p:cNvPr name="Group 39" id="39"/>
          <p:cNvGrpSpPr/>
          <p:nvPr/>
        </p:nvGrpSpPr>
        <p:grpSpPr>
          <a:xfrm rot="0">
            <a:off x="4903680" y="7019420"/>
            <a:ext cx="385324" cy="448056"/>
            <a:chOff x="0" y="0"/>
            <a:chExt cx="385331" cy="448056"/>
          </a:xfrm>
        </p:grpSpPr>
        <p:sp>
          <p:nvSpPr>
            <p:cNvPr name="Freeform 40" id="40"/>
            <p:cNvSpPr/>
            <p:nvPr/>
          </p:nvSpPr>
          <p:spPr>
            <a:xfrm flipH="false" flipV="false" rot="0">
              <a:off x="0" y="0"/>
              <a:ext cx="385324" cy="448060"/>
            </a:xfrm>
            <a:custGeom>
              <a:avLst/>
              <a:gdLst/>
              <a:ahLst/>
              <a:cxnLst/>
              <a:rect r="r" b="b" t="t" l="l"/>
              <a:pathLst>
                <a:path h="448060" w="385324">
                  <a:moveTo>
                    <a:pt x="0" y="448060"/>
                  </a:moveTo>
                  <a:lnTo>
                    <a:pt x="385324" y="448060"/>
                  </a:lnTo>
                  <a:lnTo>
                    <a:pt x="385324" y="0"/>
                  </a:lnTo>
                  <a:lnTo>
                    <a:pt x="0" y="0"/>
                  </a:lnTo>
                  <a:close/>
                </a:path>
              </a:pathLst>
            </a:custGeom>
            <a:solidFill>
              <a:srgbClr val="000000">
                <a:alpha val="0"/>
              </a:srgbClr>
            </a:solidFill>
          </p:spPr>
        </p:sp>
      </p:grpSp>
      <p:sp>
        <p:nvSpPr>
          <p:cNvPr name="TextBox 41" id="41"/>
          <p:cNvSpPr txBox="true"/>
          <p:nvPr/>
        </p:nvSpPr>
        <p:spPr>
          <a:xfrm rot="0">
            <a:off x="1717358" y="1551661"/>
            <a:ext cx="2618156" cy="186985"/>
          </a:xfrm>
          <a:prstGeom prst="rect">
            <a:avLst/>
          </a:prstGeom>
        </p:spPr>
        <p:txBody>
          <a:bodyPr anchor="t" rtlCol="false" tIns="0" lIns="0" bIns="0" rIns="0">
            <a:spAutoFit/>
          </a:bodyPr>
          <a:lstStyle/>
          <a:p>
            <a:pPr algn="l">
              <a:lnSpc>
                <a:spcPts val="1349"/>
              </a:lnSpc>
            </a:pPr>
            <a:r>
              <a:rPr lang="en-US" sz="1462">
                <a:solidFill>
                  <a:srgbClr val="ED1E25"/>
                </a:solidFill>
                <a:latin typeface="Handelson Two"/>
                <a:ea typeface="Handelson Two"/>
                <a:cs typeface="Handelson Two"/>
                <a:sym typeface="Handelson Two"/>
              </a:rPr>
              <a:t>JE VOTE aux élections professionnelles </a:t>
            </a:r>
          </a:p>
        </p:txBody>
      </p:sp>
      <p:sp>
        <p:nvSpPr>
          <p:cNvPr name="TextBox 42" id="42"/>
          <p:cNvSpPr txBox="true"/>
          <p:nvPr/>
        </p:nvSpPr>
        <p:spPr>
          <a:xfrm rot="0">
            <a:off x="1599867" y="1722996"/>
            <a:ext cx="2716473" cy="529657"/>
          </a:xfrm>
          <a:prstGeom prst="rect">
            <a:avLst/>
          </a:prstGeom>
        </p:spPr>
        <p:txBody>
          <a:bodyPr anchor="t" rtlCol="false" tIns="0" lIns="0" bIns="0" rIns="0">
            <a:spAutoFit/>
          </a:bodyPr>
          <a:lstStyle/>
          <a:p>
            <a:pPr algn="l">
              <a:lnSpc>
                <a:spcPts val="1349"/>
              </a:lnSpc>
            </a:pPr>
            <a:r>
              <a:rPr lang="en-US" sz="1462" spc="13">
                <a:solidFill>
                  <a:srgbClr val="ED1E25"/>
                </a:solidFill>
                <a:latin typeface="Handelson Two"/>
                <a:ea typeface="Handelson Two"/>
                <a:cs typeface="Handelson Two"/>
                <a:sym typeface="Handelson Two"/>
              </a:rPr>
              <a:t>pour le nombre de mes représentant.e.s CGT en CSE mais aussi pour le nombre de mandaté.e.s CGT CGOS dans ma région. </a:t>
            </a:r>
          </a:p>
        </p:txBody>
      </p:sp>
      <p:sp>
        <p:nvSpPr>
          <p:cNvPr name="TextBox 43" id="43"/>
          <p:cNvSpPr txBox="true"/>
          <p:nvPr/>
        </p:nvSpPr>
        <p:spPr>
          <a:xfrm rot="0">
            <a:off x="232534" y="3429438"/>
            <a:ext cx="1272730" cy="431073"/>
          </a:xfrm>
          <a:prstGeom prst="rect">
            <a:avLst/>
          </a:prstGeom>
        </p:spPr>
        <p:txBody>
          <a:bodyPr anchor="t" rtlCol="false" tIns="0" lIns="0" bIns="0" rIns="0">
            <a:spAutoFit/>
          </a:bodyPr>
          <a:lstStyle/>
          <a:p>
            <a:pPr algn="ctr">
              <a:lnSpc>
                <a:spcPts val="1649"/>
              </a:lnSpc>
            </a:pPr>
            <a:r>
              <a:rPr lang="en-US" sz="1762" spc="5">
                <a:solidFill>
                  <a:srgbClr val="EB1922"/>
                </a:solidFill>
                <a:latin typeface="Handelson Two"/>
                <a:ea typeface="Handelson Two"/>
                <a:cs typeface="Handelson Two"/>
                <a:sym typeface="Handelson Two"/>
              </a:rPr>
              <a:t>Comité Social d’Etablissement</a:t>
            </a:r>
          </a:p>
        </p:txBody>
      </p:sp>
      <p:sp>
        <p:nvSpPr>
          <p:cNvPr name="TextBox 44" id="44"/>
          <p:cNvSpPr txBox="true"/>
          <p:nvPr/>
        </p:nvSpPr>
        <p:spPr>
          <a:xfrm rot="0">
            <a:off x="3961209" y="3490522"/>
            <a:ext cx="992029" cy="431397"/>
          </a:xfrm>
          <a:prstGeom prst="rect">
            <a:avLst/>
          </a:prstGeom>
        </p:spPr>
        <p:txBody>
          <a:bodyPr anchor="t" rtlCol="false" tIns="0" lIns="0" bIns="0" rIns="0">
            <a:spAutoFit/>
          </a:bodyPr>
          <a:lstStyle/>
          <a:p>
            <a:pPr algn="just">
              <a:lnSpc>
                <a:spcPts val="1649"/>
              </a:lnSpc>
            </a:pPr>
            <a:r>
              <a:rPr lang="en-US" sz="1764" spc="3">
                <a:solidFill>
                  <a:srgbClr val="ED1E25"/>
                </a:solidFill>
                <a:latin typeface="Handelson Two"/>
                <a:ea typeface="Handelson Two"/>
                <a:cs typeface="Handelson Two"/>
                <a:sym typeface="Handelson Two"/>
              </a:rPr>
              <a:t>Mandaté.e.s CGT au CGOS</a:t>
            </a:r>
          </a:p>
        </p:txBody>
      </p:sp>
      <p:sp>
        <p:nvSpPr>
          <p:cNvPr name="TextBox 45" id="45"/>
          <p:cNvSpPr txBox="true"/>
          <p:nvPr/>
        </p:nvSpPr>
        <p:spPr>
          <a:xfrm rot="0">
            <a:off x="3868055" y="3814963"/>
            <a:ext cx="32233" cy="335166"/>
          </a:xfrm>
          <a:prstGeom prst="rect">
            <a:avLst/>
          </a:prstGeom>
        </p:spPr>
        <p:txBody>
          <a:bodyPr anchor="t" rtlCol="false" tIns="0" lIns="0" bIns="0" rIns="0">
            <a:spAutoFit/>
          </a:bodyPr>
          <a:lstStyle/>
          <a:p>
            <a:pPr algn="l">
              <a:lnSpc>
                <a:spcPts val="2997"/>
              </a:lnSpc>
            </a:pPr>
            <a:r>
              <a:rPr lang="en-US" sz="1199">
                <a:solidFill>
                  <a:srgbClr val="000000"/>
                </a:solidFill>
                <a:latin typeface="Open Sans Hebrew Condensed"/>
                <a:ea typeface="Open Sans Hebrew Condensed"/>
                <a:cs typeface="Open Sans Hebrew Condensed"/>
                <a:sym typeface="Open Sans Hebrew Condensed"/>
              </a:rPr>
              <a:t> </a:t>
            </a:r>
          </a:p>
        </p:txBody>
      </p:sp>
      <p:sp>
        <p:nvSpPr>
          <p:cNvPr name="TextBox 46" id="46"/>
          <p:cNvSpPr txBox="true"/>
          <p:nvPr/>
        </p:nvSpPr>
        <p:spPr>
          <a:xfrm rot="0">
            <a:off x="585892" y="2017147"/>
            <a:ext cx="278244" cy="241716"/>
          </a:xfrm>
          <a:prstGeom prst="rect">
            <a:avLst/>
          </a:prstGeom>
        </p:spPr>
        <p:txBody>
          <a:bodyPr anchor="t" rtlCol="false" tIns="0" lIns="0" bIns="0" rIns="0">
            <a:spAutoFit/>
          </a:bodyPr>
          <a:lstStyle/>
          <a:p>
            <a:pPr algn="l">
              <a:lnSpc>
                <a:spcPts val="1958"/>
              </a:lnSpc>
            </a:pPr>
            <a:r>
              <a:rPr lang="en-US" sz="1398">
                <a:solidFill>
                  <a:srgbClr val="000000"/>
                </a:solidFill>
                <a:latin typeface="Gagalin"/>
                <a:ea typeface="Gagalin"/>
                <a:cs typeface="Gagalin"/>
                <a:sym typeface="Gagalin"/>
              </a:rPr>
              <a:t>CSE</a:t>
            </a:r>
          </a:p>
        </p:txBody>
      </p:sp>
      <p:sp>
        <p:nvSpPr>
          <p:cNvPr name="TextBox 47" id="47"/>
          <p:cNvSpPr txBox="true"/>
          <p:nvPr/>
        </p:nvSpPr>
        <p:spPr>
          <a:xfrm rot="0">
            <a:off x="4952724" y="6996132"/>
            <a:ext cx="247698"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19</a:t>
            </a:r>
          </a:p>
        </p:txBody>
      </p:sp>
      <p:sp>
        <p:nvSpPr>
          <p:cNvPr name="TextBox 48" id="48"/>
          <p:cNvSpPr txBox="true"/>
          <p:nvPr/>
        </p:nvSpPr>
        <p:spPr>
          <a:xfrm rot="0">
            <a:off x="1728426" y="1205751"/>
            <a:ext cx="2134667" cy="254622"/>
          </a:xfrm>
          <a:prstGeom prst="rect">
            <a:avLst/>
          </a:prstGeom>
        </p:spPr>
        <p:txBody>
          <a:bodyPr anchor="t" rtlCol="false" tIns="0" lIns="0" bIns="0" rIns="0">
            <a:spAutoFit/>
          </a:bodyPr>
          <a:lstStyle/>
          <a:p>
            <a:pPr algn="l">
              <a:lnSpc>
                <a:spcPts val="2076"/>
              </a:lnSpc>
            </a:pPr>
            <a:r>
              <a:rPr lang="en-US" sz="1483">
                <a:solidFill>
                  <a:srgbClr val="2D201C"/>
                </a:solidFill>
                <a:latin typeface="Intro Rust Base Shade"/>
                <a:ea typeface="Intro Rust Base Shade"/>
                <a:cs typeface="Intro Rust Base Shade"/>
                <a:sym typeface="Intro Rust Base Shade"/>
              </a:rPr>
              <a:t>Le 10 décembre 2026 </a:t>
            </a:r>
          </a:p>
        </p:txBody>
      </p:sp>
      <p:sp>
        <p:nvSpPr>
          <p:cNvPr name="TextBox 49" id="49"/>
          <p:cNvSpPr txBox="true"/>
          <p:nvPr/>
        </p:nvSpPr>
        <p:spPr>
          <a:xfrm rot="-209460">
            <a:off x="1476721" y="446252"/>
            <a:ext cx="2500674" cy="675370"/>
          </a:xfrm>
          <a:prstGeom prst="rect">
            <a:avLst/>
          </a:prstGeom>
        </p:spPr>
        <p:txBody>
          <a:bodyPr anchor="t" rtlCol="false" tIns="0" lIns="0" bIns="0" rIns="0">
            <a:spAutoFit/>
          </a:bodyPr>
          <a:lstStyle/>
          <a:p>
            <a:pPr algn="ctr">
              <a:lnSpc>
                <a:spcPts val="1932"/>
              </a:lnSpc>
            </a:pPr>
            <a:r>
              <a:rPr lang="en-US" sz="1183">
                <a:solidFill>
                  <a:srgbClr val="FFFFFF"/>
                </a:solidFill>
                <a:latin typeface="Intro Rust Base Shade"/>
                <a:ea typeface="Intro Rust Base Shade"/>
                <a:cs typeface="Intro Rust Base Shade"/>
                <a:sym typeface="Intro Rust Base Shade"/>
              </a:rPr>
              <a:t>élections professionnelles f</a:t>
            </a:r>
            <a:r>
              <a:rPr lang="en-US" sz="1183">
                <a:solidFill>
                  <a:srgbClr val="FF5055"/>
                </a:solidFill>
                <a:latin typeface="Intro Rust Base Shade"/>
                <a:ea typeface="Intro Rust Base Shade"/>
                <a:cs typeface="Intro Rust Base Shade"/>
                <a:sym typeface="Intro Rust Base Shade"/>
              </a:rPr>
              <a:t> </a:t>
            </a:r>
            <a:r>
              <a:rPr lang="en-US" sz="1183">
                <a:solidFill>
                  <a:srgbClr val="FFFFFF"/>
                </a:solidFill>
                <a:latin typeface="Intro Rust Base Shade"/>
                <a:ea typeface="Intro Rust Base Shade"/>
                <a:cs typeface="Intro Rust Base Shade"/>
                <a:sym typeface="Intro Rust Base Shade"/>
              </a:rPr>
              <a:t>onction publique</a:t>
            </a:r>
          </a:p>
          <a:p>
            <a:pPr algn="ctr">
              <a:lnSpc>
                <a:spcPts val="1095"/>
              </a:lnSpc>
            </a:pPr>
            <a:r>
              <a:rPr lang="en-US" sz="1183">
                <a:solidFill>
                  <a:srgbClr val="FFFFFF"/>
                </a:solidFill>
                <a:latin typeface="Intro Rust Base Shade"/>
                <a:ea typeface="Intro Rust Base Shade"/>
                <a:cs typeface="Intro Rust Base Shade"/>
                <a:sym typeface="Intro Rust Base Shade"/>
              </a:rPr>
              <a:t>hospitalière </a:t>
            </a:r>
          </a:p>
        </p:txBody>
      </p:sp>
      <p:sp>
        <p:nvSpPr>
          <p:cNvPr name="TextBox 50" id="50"/>
          <p:cNvSpPr txBox="true"/>
          <p:nvPr/>
        </p:nvSpPr>
        <p:spPr>
          <a:xfrm rot="-897240">
            <a:off x="2191694" y="2559341"/>
            <a:ext cx="865184" cy="624669"/>
          </a:xfrm>
          <a:prstGeom prst="rect">
            <a:avLst/>
          </a:prstGeom>
        </p:spPr>
        <p:txBody>
          <a:bodyPr anchor="t" rtlCol="false" tIns="0" lIns="0" bIns="0" rIns="0">
            <a:spAutoFit/>
          </a:bodyPr>
          <a:lstStyle/>
          <a:p>
            <a:pPr algn="ctr">
              <a:lnSpc>
                <a:spcPts val="2398"/>
              </a:lnSpc>
            </a:pPr>
            <a:r>
              <a:rPr lang="en-US" sz="2164" spc="43">
                <a:solidFill>
                  <a:srgbClr val="000000"/>
                </a:solidFill>
                <a:latin typeface="Quotes Script"/>
                <a:ea typeface="Quotes Script"/>
                <a:cs typeface="Quotes Script"/>
                <a:sym typeface="Quotes Script"/>
              </a:rPr>
              <a:t>Une</a:t>
            </a:r>
            <a:r>
              <a:rPr lang="en-US" sz="2164" spc="43">
                <a:solidFill>
                  <a:srgbClr val="B4B7C2"/>
                </a:solidFill>
                <a:latin typeface="Quotes Script"/>
                <a:ea typeface="Quotes Script"/>
                <a:cs typeface="Quotes Script"/>
                <a:sym typeface="Quotes Script"/>
              </a:rPr>
              <a:t> </a:t>
            </a:r>
            <a:r>
              <a:rPr lang="en-US" sz="2164" spc="43">
                <a:solidFill>
                  <a:srgbClr val="FF3131"/>
                </a:solidFill>
                <a:latin typeface="Quotes Script"/>
                <a:ea typeface="Quotes Script"/>
                <a:cs typeface="Quotes Script"/>
                <a:sym typeface="Quotes Script"/>
              </a:rPr>
              <a:t>CGT </a:t>
            </a:r>
            <a:r>
              <a:rPr lang="en-US" sz="2164" spc="43">
                <a:solidFill>
                  <a:srgbClr val="ED1E25"/>
                </a:solidFill>
                <a:latin typeface="Quotes Script"/>
                <a:ea typeface="Quotes Script"/>
                <a:cs typeface="Quotes Script"/>
                <a:sym typeface="Quotes Script"/>
              </a:rPr>
              <a:t>forte</a:t>
            </a:r>
            <a:r>
              <a:rPr lang="en-US" sz="2164" spc="43">
                <a:solidFill>
                  <a:srgbClr val="B4B7C2"/>
                </a:solidFill>
                <a:latin typeface="Quotes Script"/>
                <a:ea typeface="Quotes Script"/>
                <a:cs typeface="Quotes Script"/>
                <a:sym typeface="Quotes Script"/>
              </a:rPr>
              <a:t> </a:t>
            </a:r>
            <a:r>
              <a:rPr lang="en-US" sz="2164" spc="43">
                <a:solidFill>
                  <a:srgbClr val="000000"/>
                </a:solidFill>
                <a:latin typeface="Quotes Script"/>
                <a:ea typeface="Quotes Script"/>
                <a:cs typeface="Quotes Script"/>
                <a:sym typeface="Quotes Script"/>
              </a:rPr>
              <a:t>et </a:t>
            </a:r>
          </a:p>
        </p:txBody>
      </p:sp>
      <p:sp>
        <p:nvSpPr>
          <p:cNvPr name="TextBox 51" id="51"/>
          <p:cNvSpPr txBox="true"/>
          <p:nvPr/>
        </p:nvSpPr>
        <p:spPr>
          <a:xfrm rot="-897240">
            <a:off x="2163212" y="3065446"/>
            <a:ext cx="1323556" cy="426549"/>
          </a:xfrm>
          <a:prstGeom prst="rect">
            <a:avLst/>
          </a:prstGeom>
        </p:spPr>
        <p:txBody>
          <a:bodyPr anchor="t" rtlCol="false" tIns="0" lIns="0" bIns="0" rIns="0">
            <a:spAutoFit/>
          </a:bodyPr>
          <a:lstStyle/>
          <a:p>
            <a:pPr algn="l">
              <a:lnSpc>
                <a:spcPts val="3210"/>
              </a:lnSpc>
            </a:pPr>
            <a:r>
              <a:rPr lang="en-US" sz="2293" spc="6">
                <a:solidFill>
                  <a:srgbClr val="FE211E"/>
                </a:solidFill>
                <a:latin typeface="Quotes Script"/>
                <a:ea typeface="Quotes Script"/>
                <a:cs typeface="Quotes Script"/>
                <a:sym typeface="Quotes Script"/>
              </a:rPr>
              <a:t>majoritaire! </a:t>
            </a:r>
          </a:p>
        </p:txBody>
      </p:sp>
      <p:sp>
        <p:nvSpPr>
          <p:cNvPr name="TextBox 52" id="52"/>
          <p:cNvSpPr txBox="true"/>
          <p:nvPr/>
        </p:nvSpPr>
        <p:spPr>
          <a:xfrm rot="0">
            <a:off x="145294" y="3913880"/>
            <a:ext cx="32233" cy="227019"/>
          </a:xfrm>
          <a:prstGeom prst="rect">
            <a:avLst/>
          </a:prstGeom>
        </p:spPr>
        <p:txBody>
          <a:bodyPr anchor="t" rtlCol="false" tIns="0" lIns="0" bIns="0" rIns="0">
            <a:spAutoFit/>
          </a:bodyPr>
          <a:lstStyle/>
          <a:p>
            <a:pPr algn="l">
              <a:lnSpc>
                <a:spcPts val="1723"/>
              </a:lnSpc>
            </a:pPr>
            <a:r>
              <a:rPr lang="en-US" sz="1199" i="true">
                <a:solidFill>
                  <a:srgbClr val="000000"/>
                </a:solidFill>
                <a:latin typeface="Open Sans Hebrew Condensed Italics"/>
                <a:ea typeface="Open Sans Hebrew Condensed Italics"/>
                <a:cs typeface="Open Sans Hebrew Condensed Italics"/>
                <a:sym typeface="Open Sans Hebrew Condensed Italics"/>
              </a:rPr>
              <a:t> </a:t>
            </a:r>
          </a:p>
        </p:txBody>
      </p:sp>
      <p:sp>
        <p:nvSpPr>
          <p:cNvPr name="TextBox 53" id="53"/>
          <p:cNvSpPr txBox="true"/>
          <p:nvPr/>
        </p:nvSpPr>
        <p:spPr>
          <a:xfrm rot="0">
            <a:off x="585130" y="3929263"/>
            <a:ext cx="4452966" cy="220866"/>
          </a:xfrm>
          <a:prstGeom prst="rect">
            <a:avLst/>
          </a:prstGeom>
        </p:spPr>
        <p:txBody>
          <a:bodyPr anchor="t" rtlCol="false" tIns="0" lIns="0" bIns="0" rIns="0">
            <a:spAutoFit/>
          </a:bodyPr>
          <a:lstStyle/>
          <a:p>
            <a:pPr algn="l">
              <a:lnSpc>
                <a:spcPts val="1723"/>
              </a:lnSpc>
            </a:pPr>
            <a:r>
              <a:rPr lang="en-US" sz="1199">
                <a:solidFill>
                  <a:srgbClr val="000000"/>
                </a:solidFill>
                <a:latin typeface="Open Sans Hebrew Condensed"/>
                <a:ea typeface="Open Sans Hebrew Condensed"/>
                <a:cs typeface="Open Sans Hebrew Condensed"/>
                <a:sym typeface="Open Sans Hebrew Condensed"/>
              </a:rPr>
              <a:t>Le CGOS est administré par un conseil d’administration composé“paritairement”par:</a:t>
            </a:r>
          </a:p>
        </p:txBody>
      </p:sp>
      <p:sp>
        <p:nvSpPr>
          <p:cNvPr name="TextBox 54" id="54"/>
          <p:cNvSpPr txBox="true"/>
          <p:nvPr/>
        </p:nvSpPr>
        <p:spPr>
          <a:xfrm rot="0">
            <a:off x="404174" y="4148185"/>
            <a:ext cx="4872809" cy="738035"/>
          </a:xfrm>
          <a:prstGeom prst="rect">
            <a:avLst/>
          </a:prstGeom>
        </p:spPr>
        <p:txBody>
          <a:bodyPr anchor="t" rtlCol="false" tIns="0" lIns="0" bIns="0" rIns="0">
            <a:spAutoFit/>
          </a:bodyPr>
          <a:lstStyle/>
          <a:p>
            <a:pPr algn="l">
              <a:lnSpc>
                <a:spcPts val="1723"/>
              </a:lnSpc>
            </a:pPr>
            <a:r>
              <a:rPr lang="en-US" sz="1199">
                <a:solidFill>
                  <a:srgbClr val="000000"/>
                </a:solidFill>
                <a:latin typeface="Open Sans Hebrew Condensed"/>
                <a:ea typeface="Open Sans Hebrew Condensed"/>
                <a:cs typeface="Open Sans Hebrew Condensed"/>
                <a:sym typeface="Open Sans Hebrew Condensed"/>
              </a:rPr>
              <a:t>50% de représentant.e.s de la FHF (Fédération Hospitalière de France) = des directeur.ice.s</a:t>
            </a:r>
          </a:p>
          <a:p>
            <a:pPr algn="l">
              <a:lnSpc>
                <a:spcPts val="724"/>
              </a:lnSpc>
            </a:pPr>
            <a:r>
              <a:rPr lang="en-US" sz="1199">
                <a:solidFill>
                  <a:srgbClr val="000000"/>
                </a:solidFill>
                <a:latin typeface="Open Sans Hebrew Condensed"/>
                <a:ea typeface="Open Sans Hebrew Condensed"/>
                <a:cs typeface="Open Sans Hebrew Condensed"/>
                <a:sym typeface="Open Sans Hebrew Condensed"/>
              </a:rPr>
              <a:t>d’établissements, </a:t>
            </a:r>
          </a:p>
          <a:p>
            <a:pPr algn="l">
              <a:lnSpc>
                <a:spcPts val="2523"/>
              </a:lnSpc>
            </a:pPr>
            <a:r>
              <a:rPr lang="en-US" sz="1199">
                <a:solidFill>
                  <a:srgbClr val="000000"/>
                </a:solidFill>
                <a:latin typeface="Open Sans Hebrew Condensed"/>
                <a:ea typeface="Open Sans Hebrew Condensed"/>
                <a:cs typeface="Open Sans Hebrew Condensed"/>
                <a:sym typeface="Open Sans Hebrew Condensed"/>
              </a:rPr>
              <a:t>50% des représentant.e.s des organisations syndicales proportionnellement aux résultats des</a:t>
            </a:r>
          </a:p>
          <a:p>
            <a:pPr algn="l">
              <a:lnSpc>
                <a:spcPts val="599"/>
              </a:lnSpc>
            </a:pPr>
            <a:r>
              <a:rPr lang="en-US" sz="1199">
                <a:solidFill>
                  <a:srgbClr val="000000"/>
                </a:solidFill>
                <a:latin typeface="Open Sans Hebrew Condensed"/>
                <a:ea typeface="Open Sans Hebrew Condensed"/>
                <a:cs typeface="Open Sans Hebrew Condensed"/>
                <a:sym typeface="Open Sans Hebrew Condensed"/>
              </a:rPr>
              <a:t>élections professionnelles au CSE.</a:t>
            </a:r>
          </a:p>
        </p:txBody>
      </p:sp>
      <p:sp>
        <p:nvSpPr>
          <p:cNvPr name="TextBox 55" id="55"/>
          <p:cNvSpPr txBox="true"/>
          <p:nvPr/>
        </p:nvSpPr>
        <p:spPr>
          <a:xfrm rot="0">
            <a:off x="145294" y="4792237"/>
            <a:ext cx="5136880" cy="947490"/>
          </a:xfrm>
          <a:prstGeom prst="rect">
            <a:avLst/>
          </a:prstGeom>
        </p:spPr>
        <p:txBody>
          <a:bodyPr anchor="t" rtlCol="false" tIns="0" lIns="0" bIns="0" rIns="0">
            <a:spAutoFit/>
          </a:bodyPr>
          <a:lstStyle/>
          <a:p>
            <a:pPr algn="l">
              <a:lnSpc>
                <a:spcPts val="2448"/>
              </a:lnSpc>
            </a:pPr>
            <a:r>
              <a:rPr lang="en-US" sz="1199">
                <a:solidFill>
                  <a:srgbClr val="000000"/>
                </a:solidFill>
                <a:latin typeface="Open Sans Hebrew Condensed"/>
                <a:ea typeface="Open Sans Hebrew Condensed"/>
                <a:cs typeface="Open Sans Hebrew Condensed"/>
                <a:sym typeface="Open Sans Hebrew Condensed"/>
              </a:rPr>
              <a:t>Cette répartition est faussement paritaire, le nombre de représentant.e.s de la FHF étant de droit, à</a:t>
            </a:r>
          </a:p>
          <a:p>
            <a:pPr algn="l">
              <a:lnSpc>
                <a:spcPts val="599"/>
              </a:lnSpc>
            </a:pPr>
            <a:r>
              <a:rPr lang="en-US" sz="1199">
                <a:solidFill>
                  <a:srgbClr val="000000"/>
                </a:solidFill>
                <a:latin typeface="Open Sans Hebrew Condensed"/>
                <a:ea typeface="Open Sans Hebrew Condensed"/>
                <a:cs typeface="Open Sans Hebrew Condensed"/>
                <a:sym typeface="Open Sans Hebrew Condensed"/>
              </a:rPr>
              <a:t>hauteur de 50%, et non soumis aux résultats d’une quelconque élection !</a:t>
            </a:r>
          </a:p>
          <a:p>
            <a:pPr algn="l">
              <a:lnSpc>
                <a:spcPts val="2448"/>
              </a:lnSpc>
            </a:pPr>
            <a:r>
              <a:rPr lang="en-US" sz="1199">
                <a:solidFill>
                  <a:srgbClr val="000000"/>
                </a:solidFill>
                <a:latin typeface="Open Sans Hebrew Condensed"/>
                <a:ea typeface="Open Sans Hebrew Condensed"/>
                <a:cs typeface="Open Sans Hebrew Condensed"/>
                <a:sym typeface="Open Sans Hebrew Condensed"/>
              </a:rPr>
              <a:t>Vos représentant.e.s CGT siègent dans les différentes commissions au niveau régional et/ou</a:t>
            </a:r>
          </a:p>
          <a:p>
            <a:pPr algn="l">
              <a:lnSpc>
                <a:spcPts val="599"/>
              </a:lnSpc>
            </a:pPr>
            <a:r>
              <a:rPr lang="en-US" sz="1199">
                <a:solidFill>
                  <a:srgbClr val="000000"/>
                </a:solidFill>
                <a:latin typeface="Open Sans Hebrew Condensed"/>
                <a:ea typeface="Open Sans Hebrew Condensed"/>
                <a:cs typeface="Open Sans Hebrew Condensed"/>
                <a:sym typeface="Open Sans Hebrew Condensed"/>
              </a:rPr>
              <a:t>national. </a:t>
            </a:r>
          </a:p>
          <a:p>
            <a:pPr algn="l">
              <a:lnSpc>
                <a:spcPts val="1849"/>
              </a:lnSpc>
            </a:pPr>
            <a:r>
              <a:rPr lang="en-US" sz="1199">
                <a:solidFill>
                  <a:srgbClr val="000000"/>
                </a:solidFill>
                <a:latin typeface="Open Sans Hebrew Condensed"/>
                <a:ea typeface="Open Sans Hebrew Condensed"/>
                <a:cs typeface="Open Sans Hebrew Condensed"/>
                <a:sym typeface="Open Sans Hebrew Condensed"/>
              </a:rPr>
              <a:t>Leur mandat leur est attribué par la Fédération CGT Santé et Action Sociale. </a:t>
            </a:r>
          </a:p>
        </p:txBody>
      </p:sp>
      <p:sp>
        <p:nvSpPr>
          <p:cNvPr name="TextBox 56" id="56"/>
          <p:cNvSpPr txBox="true"/>
          <p:nvPr/>
        </p:nvSpPr>
        <p:spPr>
          <a:xfrm rot="0">
            <a:off x="176355" y="5764882"/>
            <a:ext cx="5136756" cy="989400"/>
          </a:xfrm>
          <a:prstGeom prst="rect">
            <a:avLst/>
          </a:prstGeom>
        </p:spPr>
        <p:txBody>
          <a:bodyPr anchor="t" rtlCol="false" tIns="0" lIns="0" bIns="0" rIns="0">
            <a:spAutoFit/>
          </a:bodyPr>
          <a:lstStyle/>
          <a:p>
            <a:pPr algn="l">
              <a:lnSpc>
                <a:spcPts val="1273"/>
              </a:lnSpc>
            </a:pPr>
            <a:r>
              <a:rPr lang="en-US" sz="1199">
                <a:solidFill>
                  <a:srgbClr val="000000"/>
                </a:solidFill>
                <a:latin typeface="Open Sans Hebrew Condensed"/>
                <a:ea typeface="Open Sans Hebrew Condensed"/>
                <a:cs typeface="Open Sans Hebrew Condensed"/>
                <a:sym typeface="Open Sans Hebrew Condensed"/>
              </a:rPr>
              <a:t>75% du budget du CGOS est consacré aux prestations nationales, les 25% restants sont dédiés à la gestion des 12 budgets régionaux. Les départements d’Outre-Mer et Mayotte sont gérés par la délégation de la région île de France. Les choix des actions et prestations proposées dépendent de la politique menée dans chaque région. </a:t>
            </a:r>
            <a:r>
              <a:rPr lang="en-US" b="true" sz="1199">
                <a:solidFill>
                  <a:srgbClr val="000000"/>
                </a:solidFill>
                <a:latin typeface="Open Sans Hebrew Condensed Bold"/>
                <a:ea typeface="Open Sans Hebrew Condensed Bold"/>
                <a:cs typeface="Open Sans Hebrew Condensed Bold"/>
                <a:sym typeface="Open Sans Hebrew Condensed Bold"/>
              </a:rPr>
              <a:t>Toutes les régions ne proposent pas forcément les mêmes prestations.</a:t>
            </a:r>
          </a:p>
        </p:txBody>
      </p:sp>
      <p:sp>
        <p:nvSpPr>
          <p:cNvPr name="TextBox 57" id="57"/>
          <p:cNvSpPr txBox="true"/>
          <p:nvPr/>
        </p:nvSpPr>
        <p:spPr>
          <a:xfrm rot="0">
            <a:off x="824951" y="6854390"/>
            <a:ext cx="3600231" cy="485765"/>
          </a:xfrm>
          <a:prstGeom prst="rect">
            <a:avLst/>
          </a:prstGeom>
        </p:spPr>
        <p:txBody>
          <a:bodyPr anchor="t" rtlCol="false" tIns="0" lIns="0" bIns="0" rIns="0">
            <a:spAutoFit/>
          </a:bodyPr>
          <a:lstStyle/>
          <a:p>
            <a:pPr algn="ctr">
              <a:lnSpc>
                <a:spcPts val="1948"/>
              </a:lnSpc>
            </a:pPr>
            <a:r>
              <a:rPr lang="en-US" sz="1422">
                <a:solidFill>
                  <a:srgbClr val="000000"/>
                </a:solidFill>
                <a:latin typeface="Handelson Two"/>
                <a:ea typeface="Handelson Two"/>
                <a:cs typeface="Handelson Two"/>
                <a:sym typeface="Handelson Two"/>
              </a:rPr>
              <a:t>POUR DES MANDATÉ.E.S CGT ENGAGÉ.E.S ET DÉTERMINÉ.E.S À DÉFENDRE LES INTÉRÊTS DES AGENTS HOSPITALIERS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320951" cy="7557849"/>
            <a:chOff x="0" y="0"/>
            <a:chExt cx="5320957" cy="7557846"/>
          </a:xfrm>
        </p:grpSpPr>
        <p:sp>
          <p:nvSpPr>
            <p:cNvPr name="Freeform 3" id="3"/>
            <p:cNvSpPr/>
            <p:nvPr/>
          </p:nvSpPr>
          <p:spPr>
            <a:xfrm flipH="false" flipV="false" rot="0">
              <a:off x="0" y="0"/>
              <a:ext cx="5320924" cy="7557897"/>
            </a:xfrm>
            <a:custGeom>
              <a:avLst/>
              <a:gdLst/>
              <a:ahLst/>
              <a:cxnLst/>
              <a:rect r="r" b="b" t="t" l="l"/>
              <a:pathLst>
                <a:path h="7557897" w="5320924">
                  <a:moveTo>
                    <a:pt x="0" y="0"/>
                  </a:moveTo>
                  <a:lnTo>
                    <a:pt x="0" y="7557897"/>
                  </a:lnTo>
                  <a:lnTo>
                    <a:pt x="5320924" y="7557897"/>
                  </a:lnTo>
                  <a:lnTo>
                    <a:pt x="5320924" y="0"/>
                  </a:lnTo>
                  <a:close/>
                </a:path>
              </a:pathLst>
            </a:custGeom>
            <a:solidFill>
              <a:srgbClr val="FFFFFF">
                <a:alpha val="13725"/>
              </a:srgbClr>
            </a:solidFill>
          </p:spPr>
        </p:sp>
      </p:grpSp>
      <p:grpSp>
        <p:nvGrpSpPr>
          <p:cNvPr name="Group 4" id="4"/>
          <p:cNvGrpSpPr/>
          <p:nvPr/>
        </p:nvGrpSpPr>
        <p:grpSpPr>
          <a:xfrm rot="0">
            <a:off x="0" y="0"/>
            <a:ext cx="5320951" cy="7557849"/>
            <a:chOff x="0" y="0"/>
            <a:chExt cx="7094601" cy="10077132"/>
          </a:xfrm>
        </p:grpSpPr>
        <p:sp>
          <p:nvSpPr>
            <p:cNvPr name="Freeform 5" id="5"/>
            <p:cNvSpPr/>
            <p:nvPr/>
          </p:nvSpPr>
          <p:spPr>
            <a:xfrm flipH="false" flipV="false" rot="0">
              <a:off x="0" y="0"/>
              <a:ext cx="7094601" cy="10077069"/>
            </a:xfrm>
            <a:custGeom>
              <a:avLst/>
              <a:gdLst/>
              <a:ahLst/>
              <a:cxnLst/>
              <a:rect r="r" b="b" t="t" l="l"/>
              <a:pathLst>
                <a:path h="10077069" w="7094601">
                  <a:moveTo>
                    <a:pt x="0" y="0"/>
                  </a:moveTo>
                  <a:lnTo>
                    <a:pt x="7094601" y="0"/>
                  </a:lnTo>
                  <a:lnTo>
                    <a:pt x="7094601" y="10077069"/>
                  </a:lnTo>
                  <a:lnTo>
                    <a:pt x="0" y="10077069"/>
                  </a:lnTo>
                  <a:lnTo>
                    <a:pt x="0" y="0"/>
                  </a:lnTo>
                  <a:close/>
                </a:path>
              </a:pathLst>
            </a:custGeom>
            <a:blipFill>
              <a:blip r:embed="rId2">
                <a:alphaModFix amt="14000"/>
              </a:blip>
              <a:stretch>
                <a:fillRect l="-58603" t="-1511" r="-58749" b="-1511"/>
              </a:stretch>
            </a:blipFill>
          </p:spPr>
        </p:sp>
      </p:grpSp>
      <p:grpSp>
        <p:nvGrpSpPr>
          <p:cNvPr name="Group 6" id="6"/>
          <p:cNvGrpSpPr/>
          <p:nvPr/>
        </p:nvGrpSpPr>
        <p:grpSpPr>
          <a:xfrm rot="0">
            <a:off x="822960" y="252984"/>
            <a:ext cx="1767840" cy="716280"/>
            <a:chOff x="0" y="0"/>
            <a:chExt cx="2357120" cy="955040"/>
          </a:xfrm>
        </p:grpSpPr>
        <p:sp>
          <p:nvSpPr>
            <p:cNvPr name="Freeform 7" id="7"/>
            <p:cNvSpPr/>
            <p:nvPr/>
          </p:nvSpPr>
          <p:spPr>
            <a:xfrm flipH="false" flipV="false" rot="0">
              <a:off x="0" y="0"/>
              <a:ext cx="2357120" cy="955040"/>
            </a:xfrm>
            <a:custGeom>
              <a:avLst/>
              <a:gdLst/>
              <a:ahLst/>
              <a:cxnLst/>
              <a:rect r="r" b="b" t="t" l="l"/>
              <a:pathLst>
                <a:path h="955040" w="2357120">
                  <a:moveTo>
                    <a:pt x="0" y="0"/>
                  </a:moveTo>
                  <a:lnTo>
                    <a:pt x="2357120" y="0"/>
                  </a:lnTo>
                  <a:lnTo>
                    <a:pt x="2357120" y="955040"/>
                  </a:lnTo>
                  <a:lnTo>
                    <a:pt x="0" y="955040"/>
                  </a:lnTo>
                  <a:lnTo>
                    <a:pt x="0" y="0"/>
                  </a:lnTo>
                  <a:close/>
                </a:path>
              </a:pathLst>
            </a:custGeom>
            <a:blipFill>
              <a:blip r:embed="rId3"/>
              <a:stretch>
                <a:fillRect l="0" t="0" r="0" b="0"/>
              </a:stretch>
            </a:blipFill>
          </p:spPr>
        </p:sp>
      </p:grpSp>
      <p:grpSp>
        <p:nvGrpSpPr>
          <p:cNvPr name="Group 8" id="8"/>
          <p:cNvGrpSpPr/>
          <p:nvPr/>
        </p:nvGrpSpPr>
        <p:grpSpPr>
          <a:xfrm rot="0">
            <a:off x="4825184" y="6994198"/>
            <a:ext cx="380752" cy="443760"/>
            <a:chOff x="0" y="0"/>
            <a:chExt cx="380746" cy="443763"/>
          </a:xfrm>
        </p:grpSpPr>
        <p:sp>
          <p:nvSpPr>
            <p:cNvPr name="Freeform 9" id="9"/>
            <p:cNvSpPr/>
            <p:nvPr/>
          </p:nvSpPr>
          <p:spPr>
            <a:xfrm flipH="false" flipV="false" rot="0">
              <a:off x="0" y="0"/>
              <a:ext cx="380744" cy="443742"/>
            </a:xfrm>
            <a:custGeom>
              <a:avLst/>
              <a:gdLst/>
              <a:ahLst/>
              <a:cxnLst/>
              <a:rect r="r" b="b" t="t" l="l"/>
              <a:pathLst>
                <a:path h="443742" w="380744">
                  <a:moveTo>
                    <a:pt x="39116" y="0"/>
                  </a:moveTo>
                  <a:cubicBezTo>
                    <a:pt x="18034" y="0"/>
                    <a:pt x="0" y="17272"/>
                    <a:pt x="0" y="39116"/>
                  </a:cubicBezTo>
                  <a:lnTo>
                    <a:pt x="0" y="404626"/>
                  </a:lnTo>
                  <a:cubicBezTo>
                    <a:pt x="0" y="418723"/>
                    <a:pt x="6985" y="431296"/>
                    <a:pt x="19558" y="438281"/>
                  </a:cubicBezTo>
                  <a:cubicBezTo>
                    <a:pt x="25781" y="442218"/>
                    <a:pt x="32131" y="443742"/>
                    <a:pt x="39116" y="443742"/>
                  </a:cubicBezTo>
                  <a:cubicBezTo>
                    <a:pt x="45339" y="443742"/>
                    <a:pt x="52451" y="442218"/>
                    <a:pt x="57912" y="438281"/>
                  </a:cubicBezTo>
                  <a:lnTo>
                    <a:pt x="180847" y="368684"/>
                  </a:lnTo>
                  <a:cubicBezTo>
                    <a:pt x="184403" y="366779"/>
                    <a:pt x="188340" y="365763"/>
                    <a:pt x="192150" y="365763"/>
                  </a:cubicBezTo>
                  <a:cubicBezTo>
                    <a:pt x="195960" y="365763"/>
                    <a:pt x="200024" y="366779"/>
                    <a:pt x="203453" y="368684"/>
                  </a:cubicBezTo>
                  <a:lnTo>
                    <a:pt x="326389" y="438281"/>
                  </a:lnTo>
                  <a:cubicBezTo>
                    <a:pt x="332612" y="441837"/>
                    <a:pt x="339343" y="443615"/>
                    <a:pt x="345819" y="443615"/>
                  </a:cubicBezTo>
                  <a:cubicBezTo>
                    <a:pt x="352296" y="443615"/>
                    <a:pt x="358773" y="441837"/>
                    <a:pt x="364742" y="438281"/>
                  </a:cubicBezTo>
                  <a:cubicBezTo>
                    <a:pt x="371727" y="434090"/>
                    <a:pt x="377442" y="427867"/>
                    <a:pt x="380744" y="420628"/>
                  </a:cubicBezTo>
                  <a:lnTo>
                    <a:pt x="380744" y="21590"/>
                  </a:lnTo>
                  <a:cubicBezTo>
                    <a:pt x="374648" y="8636"/>
                    <a:pt x="361440" y="0"/>
                    <a:pt x="345946" y="0"/>
                  </a:cubicBezTo>
                  <a:close/>
                </a:path>
              </a:pathLst>
            </a:custGeom>
            <a:solidFill>
              <a:srgbClr val="B4B7C2"/>
            </a:solidFill>
          </p:spPr>
        </p:sp>
      </p:grpSp>
      <p:grpSp>
        <p:nvGrpSpPr>
          <p:cNvPr name="Group 10" id="10"/>
          <p:cNvGrpSpPr/>
          <p:nvPr/>
        </p:nvGrpSpPr>
        <p:grpSpPr>
          <a:xfrm rot="0">
            <a:off x="1038549" y="6011904"/>
            <a:ext cx="894759" cy="894759"/>
            <a:chOff x="0" y="0"/>
            <a:chExt cx="1193013" cy="1193013"/>
          </a:xfrm>
        </p:grpSpPr>
        <p:sp>
          <p:nvSpPr>
            <p:cNvPr name="Freeform 11" id="11"/>
            <p:cNvSpPr/>
            <p:nvPr/>
          </p:nvSpPr>
          <p:spPr>
            <a:xfrm flipH="false" flipV="false" rot="0">
              <a:off x="0" y="0"/>
              <a:ext cx="1193038" cy="1193038"/>
            </a:xfrm>
            <a:custGeom>
              <a:avLst/>
              <a:gdLst/>
              <a:ahLst/>
              <a:cxnLst/>
              <a:rect r="r" b="b" t="t" l="l"/>
              <a:pathLst>
                <a:path h="1193038" w="1193038">
                  <a:moveTo>
                    <a:pt x="0" y="0"/>
                  </a:moveTo>
                  <a:lnTo>
                    <a:pt x="1193038" y="0"/>
                  </a:lnTo>
                  <a:lnTo>
                    <a:pt x="1193038" y="1193038"/>
                  </a:lnTo>
                  <a:lnTo>
                    <a:pt x="0" y="1193038"/>
                  </a:lnTo>
                  <a:lnTo>
                    <a:pt x="0" y="0"/>
                  </a:lnTo>
                  <a:close/>
                </a:path>
              </a:pathLst>
            </a:custGeom>
            <a:blipFill>
              <a:blip r:embed="rId4"/>
              <a:stretch>
                <a:fillRect l="0" t="0" r="2" b="2"/>
              </a:stretch>
            </a:blipFill>
          </p:spPr>
        </p:sp>
      </p:grpSp>
      <p:grpSp>
        <p:nvGrpSpPr>
          <p:cNvPr name="Group 12" id="12"/>
          <p:cNvGrpSpPr/>
          <p:nvPr/>
        </p:nvGrpSpPr>
        <p:grpSpPr>
          <a:xfrm rot="0">
            <a:off x="3319272" y="320040"/>
            <a:ext cx="1929384" cy="765048"/>
            <a:chOff x="0" y="0"/>
            <a:chExt cx="2572512" cy="1020064"/>
          </a:xfrm>
        </p:grpSpPr>
        <p:sp>
          <p:nvSpPr>
            <p:cNvPr name="Freeform 13" id="13"/>
            <p:cNvSpPr/>
            <p:nvPr/>
          </p:nvSpPr>
          <p:spPr>
            <a:xfrm flipH="false" flipV="false" rot="0">
              <a:off x="0" y="0"/>
              <a:ext cx="2572512" cy="1020064"/>
            </a:xfrm>
            <a:custGeom>
              <a:avLst/>
              <a:gdLst/>
              <a:ahLst/>
              <a:cxnLst/>
              <a:rect r="r" b="b" t="t" l="l"/>
              <a:pathLst>
                <a:path h="1020064" w="2572512">
                  <a:moveTo>
                    <a:pt x="0" y="0"/>
                  </a:moveTo>
                  <a:lnTo>
                    <a:pt x="2572512" y="0"/>
                  </a:lnTo>
                  <a:lnTo>
                    <a:pt x="2572512" y="1020064"/>
                  </a:lnTo>
                  <a:lnTo>
                    <a:pt x="0" y="1020064"/>
                  </a:lnTo>
                  <a:lnTo>
                    <a:pt x="0" y="0"/>
                  </a:lnTo>
                  <a:close/>
                </a:path>
              </a:pathLst>
            </a:custGeom>
            <a:blipFill>
              <a:blip r:embed="rId5"/>
              <a:stretch>
                <a:fillRect l="-157" t="-398" r="0" b="0"/>
              </a:stretch>
            </a:blipFill>
          </p:spPr>
        </p:sp>
      </p:grpSp>
      <p:grpSp>
        <p:nvGrpSpPr>
          <p:cNvPr name="Group 14" id="14"/>
          <p:cNvGrpSpPr/>
          <p:nvPr/>
        </p:nvGrpSpPr>
        <p:grpSpPr>
          <a:xfrm rot="0">
            <a:off x="3694176" y="637032"/>
            <a:ext cx="1484376" cy="716280"/>
            <a:chOff x="0" y="0"/>
            <a:chExt cx="1979168" cy="955040"/>
          </a:xfrm>
        </p:grpSpPr>
        <p:sp>
          <p:nvSpPr>
            <p:cNvPr name="Freeform 15" id="15"/>
            <p:cNvSpPr/>
            <p:nvPr/>
          </p:nvSpPr>
          <p:spPr>
            <a:xfrm flipH="false" flipV="false" rot="0">
              <a:off x="0" y="0"/>
              <a:ext cx="1979168" cy="955040"/>
            </a:xfrm>
            <a:custGeom>
              <a:avLst/>
              <a:gdLst/>
              <a:ahLst/>
              <a:cxnLst/>
              <a:rect r="r" b="b" t="t" l="l"/>
              <a:pathLst>
                <a:path h="955040" w="1979168">
                  <a:moveTo>
                    <a:pt x="0" y="0"/>
                  </a:moveTo>
                  <a:lnTo>
                    <a:pt x="1979168" y="0"/>
                  </a:lnTo>
                  <a:lnTo>
                    <a:pt x="1979168" y="955040"/>
                  </a:lnTo>
                  <a:lnTo>
                    <a:pt x="0" y="955040"/>
                  </a:lnTo>
                  <a:lnTo>
                    <a:pt x="0" y="0"/>
                  </a:lnTo>
                  <a:close/>
                </a:path>
              </a:pathLst>
            </a:custGeom>
            <a:blipFill>
              <a:blip r:embed="rId6"/>
              <a:stretch>
                <a:fillRect l="-205" t="0" r="-205" b="0"/>
              </a:stretch>
            </a:blipFill>
          </p:spPr>
        </p:sp>
      </p:grpSp>
      <p:grpSp>
        <p:nvGrpSpPr>
          <p:cNvPr name="Group 16" id="16"/>
          <p:cNvGrpSpPr/>
          <p:nvPr/>
        </p:nvGrpSpPr>
        <p:grpSpPr>
          <a:xfrm rot="0">
            <a:off x="3569208" y="972312"/>
            <a:ext cx="1737360" cy="1048512"/>
            <a:chOff x="0" y="0"/>
            <a:chExt cx="2316480" cy="1398016"/>
          </a:xfrm>
        </p:grpSpPr>
        <p:sp>
          <p:nvSpPr>
            <p:cNvPr name="Freeform 17" id="17"/>
            <p:cNvSpPr/>
            <p:nvPr/>
          </p:nvSpPr>
          <p:spPr>
            <a:xfrm flipH="false" flipV="false" rot="0">
              <a:off x="0" y="0"/>
              <a:ext cx="2316480" cy="1398016"/>
            </a:xfrm>
            <a:custGeom>
              <a:avLst/>
              <a:gdLst/>
              <a:ahLst/>
              <a:cxnLst/>
              <a:rect r="r" b="b" t="t" l="l"/>
              <a:pathLst>
                <a:path h="1398016" w="2316480">
                  <a:moveTo>
                    <a:pt x="0" y="0"/>
                  </a:moveTo>
                  <a:lnTo>
                    <a:pt x="2316480" y="0"/>
                  </a:lnTo>
                  <a:lnTo>
                    <a:pt x="2316480" y="1398016"/>
                  </a:lnTo>
                  <a:lnTo>
                    <a:pt x="0" y="1398016"/>
                  </a:lnTo>
                  <a:lnTo>
                    <a:pt x="0" y="0"/>
                  </a:lnTo>
                  <a:close/>
                </a:path>
              </a:pathLst>
            </a:custGeom>
            <a:blipFill>
              <a:blip r:embed="rId7"/>
              <a:stretch>
                <a:fillRect l="0" t="0" r="-175" b="0"/>
              </a:stretch>
            </a:blipFill>
          </p:spPr>
        </p:sp>
      </p:grpSp>
      <p:grpSp>
        <p:nvGrpSpPr>
          <p:cNvPr name="Group 18" id="18"/>
          <p:cNvGrpSpPr/>
          <p:nvPr/>
        </p:nvGrpSpPr>
        <p:grpSpPr>
          <a:xfrm rot="0">
            <a:off x="268605" y="4130907"/>
            <a:ext cx="47596" cy="47596"/>
            <a:chOff x="0" y="0"/>
            <a:chExt cx="47600" cy="47600"/>
          </a:xfrm>
        </p:grpSpPr>
        <p:sp>
          <p:nvSpPr>
            <p:cNvPr name="Freeform 19" id="19"/>
            <p:cNvSpPr/>
            <p:nvPr/>
          </p:nvSpPr>
          <p:spPr>
            <a:xfrm flipH="false" flipV="false" rot="0">
              <a:off x="0" y="0"/>
              <a:ext cx="47631" cy="47631"/>
            </a:xfrm>
            <a:custGeom>
              <a:avLst/>
              <a:gdLst/>
              <a:ahLst/>
              <a:cxnLst/>
              <a:rect r="r" b="b" t="t" l="l"/>
              <a:pathLst>
                <a:path h="47631" w="47631">
                  <a:moveTo>
                    <a:pt x="47631" y="23752"/>
                  </a:moveTo>
                  <a:cubicBezTo>
                    <a:pt x="47631" y="26927"/>
                    <a:pt x="46996" y="29976"/>
                    <a:pt x="45853" y="32897"/>
                  </a:cubicBezTo>
                  <a:cubicBezTo>
                    <a:pt x="44710" y="35819"/>
                    <a:pt x="42931" y="38359"/>
                    <a:pt x="40645" y="40645"/>
                  </a:cubicBezTo>
                  <a:cubicBezTo>
                    <a:pt x="38359" y="42931"/>
                    <a:pt x="35819" y="44583"/>
                    <a:pt x="32897" y="45853"/>
                  </a:cubicBezTo>
                  <a:cubicBezTo>
                    <a:pt x="29976" y="47123"/>
                    <a:pt x="26927" y="47631"/>
                    <a:pt x="23752" y="47631"/>
                  </a:cubicBezTo>
                  <a:cubicBezTo>
                    <a:pt x="20577" y="47631"/>
                    <a:pt x="17528" y="46996"/>
                    <a:pt x="14607" y="45853"/>
                  </a:cubicBezTo>
                  <a:cubicBezTo>
                    <a:pt x="11685" y="44710"/>
                    <a:pt x="9145" y="42804"/>
                    <a:pt x="6986" y="40645"/>
                  </a:cubicBezTo>
                  <a:cubicBezTo>
                    <a:pt x="4827" y="38486"/>
                    <a:pt x="3048" y="35819"/>
                    <a:pt x="1778" y="32897"/>
                  </a:cubicBezTo>
                  <a:cubicBezTo>
                    <a:pt x="508" y="29976"/>
                    <a:pt x="0" y="26927"/>
                    <a:pt x="0" y="23752"/>
                  </a:cubicBezTo>
                  <a:cubicBezTo>
                    <a:pt x="0" y="20577"/>
                    <a:pt x="635" y="17528"/>
                    <a:pt x="1778" y="14607"/>
                  </a:cubicBezTo>
                  <a:cubicBezTo>
                    <a:pt x="2921" y="11685"/>
                    <a:pt x="4700" y="9145"/>
                    <a:pt x="6986" y="6986"/>
                  </a:cubicBezTo>
                  <a:cubicBezTo>
                    <a:pt x="9272" y="4827"/>
                    <a:pt x="11813" y="3048"/>
                    <a:pt x="14734" y="1778"/>
                  </a:cubicBezTo>
                  <a:cubicBezTo>
                    <a:pt x="17655" y="508"/>
                    <a:pt x="20704" y="0"/>
                    <a:pt x="23752" y="0"/>
                  </a:cubicBezTo>
                  <a:cubicBezTo>
                    <a:pt x="26800" y="0"/>
                    <a:pt x="29976" y="635"/>
                    <a:pt x="32897" y="1778"/>
                  </a:cubicBezTo>
                  <a:cubicBezTo>
                    <a:pt x="35819" y="2921"/>
                    <a:pt x="38359" y="4700"/>
                    <a:pt x="40645" y="6986"/>
                  </a:cubicBezTo>
                  <a:cubicBezTo>
                    <a:pt x="42931" y="9272"/>
                    <a:pt x="44583" y="11812"/>
                    <a:pt x="45853" y="14734"/>
                  </a:cubicBezTo>
                  <a:cubicBezTo>
                    <a:pt x="47123" y="17655"/>
                    <a:pt x="47631" y="20704"/>
                    <a:pt x="47631" y="23879"/>
                  </a:cubicBezTo>
                  <a:close/>
                </a:path>
              </a:pathLst>
            </a:custGeom>
            <a:solidFill>
              <a:srgbClr val="000000"/>
            </a:solidFill>
          </p:spPr>
        </p:sp>
      </p:grpSp>
      <p:grpSp>
        <p:nvGrpSpPr>
          <p:cNvPr name="Group 20" id="20"/>
          <p:cNvGrpSpPr/>
          <p:nvPr/>
        </p:nvGrpSpPr>
        <p:grpSpPr>
          <a:xfrm rot="0">
            <a:off x="268605" y="4901927"/>
            <a:ext cx="47596" cy="47596"/>
            <a:chOff x="0" y="0"/>
            <a:chExt cx="47600" cy="47600"/>
          </a:xfrm>
        </p:grpSpPr>
        <p:sp>
          <p:nvSpPr>
            <p:cNvPr name="Freeform 21" id="21"/>
            <p:cNvSpPr/>
            <p:nvPr/>
          </p:nvSpPr>
          <p:spPr>
            <a:xfrm flipH="false" flipV="false" rot="0">
              <a:off x="0" y="0"/>
              <a:ext cx="47631" cy="47631"/>
            </a:xfrm>
            <a:custGeom>
              <a:avLst/>
              <a:gdLst/>
              <a:ahLst/>
              <a:cxnLst/>
              <a:rect r="r" b="b" t="t" l="l"/>
              <a:pathLst>
                <a:path h="47631" w="47631">
                  <a:moveTo>
                    <a:pt x="47631" y="23752"/>
                  </a:moveTo>
                  <a:cubicBezTo>
                    <a:pt x="47631" y="26927"/>
                    <a:pt x="46996" y="29976"/>
                    <a:pt x="45853" y="32897"/>
                  </a:cubicBezTo>
                  <a:cubicBezTo>
                    <a:pt x="44710" y="35819"/>
                    <a:pt x="42931" y="38359"/>
                    <a:pt x="40645" y="40645"/>
                  </a:cubicBezTo>
                  <a:cubicBezTo>
                    <a:pt x="38359" y="42931"/>
                    <a:pt x="35819" y="44583"/>
                    <a:pt x="32897" y="45853"/>
                  </a:cubicBezTo>
                  <a:cubicBezTo>
                    <a:pt x="29976" y="47123"/>
                    <a:pt x="26927" y="47631"/>
                    <a:pt x="23752" y="47631"/>
                  </a:cubicBezTo>
                  <a:cubicBezTo>
                    <a:pt x="20577" y="47631"/>
                    <a:pt x="17528" y="46996"/>
                    <a:pt x="14607" y="45853"/>
                  </a:cubicBezTo>
                  <a:cubicBezTo>
                    <a:pt x="11685" y="44710"/>
                    <a:pt x="9145" y="42804"/>
                    <a:pt x="6986" y="40645"/>
                  </a:cubicBezTo>
                  <a:cubicBezTo>
                    <a:pt x="4827" y="38486"/>
                    <a:pt x="3048" y="35819"/>
                    <a:pt x="1778" y="32897"/>
                  </a:cubicBezTo>
                  <a:cubicBezTo>
                    <a:pt x="508" y="29976"/>
                    <a:pt x="0" y="26927"/>
                    <a:pt x="0" y="23752"/>
                  </a:cubicBezTo>
                  <a:cubicBezTo>
                    <a:pt x="0" y="20577"/>
                    <a:pt x="635" y="17528"/>
                    <a:pt x="1778" y="14607"/>
                  </a:cubicBezTo>
                  <a:cubicBezTo>
                    <a:pt x="2921" y="11685"/>
                    <a:pt x="4700" y="9145"/>
                    <a:pt x="6986" y="6986"/>
                  </a:cubicBezTo>
                  <a:cubicBezTo>
                    <a:pt x="9272" y="4827"/>
                    <a:pt x="11813" y="3048"/>
                    <a:pt x="14734" y="1778"/>
                  </a:cubicBezTo>
                  <a:cubicBezTo>
                    <a:pt x="17655" y="508"/>
                    <a:pt x="20704" y="0"/>
                    <a:pt x="23752" y="0"/>
                  </a:cubicBezTo>
                  <a:cubicBezTo>
                    <a:pt x="26800" y="0"/>
                    <a:pt x="29976" y="635"/>
                    <a:pt x="32897" y="1778"/>
                  </a:cubicBezTo>
                  <a:cubicBezTo>
                    <a:pt x="35819" y="2921"/>
                    <a:pt x="38359" y="4700"/>
                    <a:pt x="40645" y="6986"/>
                  </a:cubicBezTo>
                  <a:cubicBezTo>
                    <a:pt x="42931" y="9272"/>
                    <a:pt x="44583" y="11812"/>
                    <a:pt x="45853" y="14734"/>
                  </a:cubicBezTo>
                  <a:cubicBezTo>
                    <a:pt x="47123" y="17655"/>
                    <a:pt x="47631" y="20704"/>
                    <a:pt x="47631" y="23879"/>
                  </a:cubicBezTo>
                  <a:close/>
                </a:path>
              </a:pathLst>
            </a:custGeom>
            <a:solidFill>
              <a:srgbClr val="000000"/>
            </a:solidFill>
          </p:spPr>
        </p:sp>
      </p:grpSp>
      <p:grpSp>
        <p:nvGrpSpPr>
          <p:cNvPr name="Group 22" id="22"/>
          <p:cNvGrpSpPr/>
          <p:nvPr/>
        </p:nvGrpSpPr>
        <p:grpSpPr>
          <a:xfrm rot="0">
            <a:off x="469297" y="5385006"/>
            <a:ext cx="2058857" cy="2241347"/>
            <a:chOff x="0" y="0"/>
            <a:chExt cx="2058860" cy="2241347"/>
          </a:xfrm>
        </p:grpSpPr>
        <p:sp>
          <p:nvSpPr>
            <p:cNvPr name="Freeform 23" id="23"/>
            <p:cNvSpPr/>
            <p:nvPr/>
          </p:nvSpPr>
          <p:spPr>
            <a:xfrm flipH="false" flipV="false" rot="0">
              <a:off x="1372776" y="455422"/>
              <a:ext cx="437611" cy="421521"/>
            </a:xfrm>
            <a:custGeom>
              <a:avLst/>
              <a:gdLst/>
              <a:ahLst/>
              <a:cxnLst/>
              <a:rect r="r" b="b" t="t" l="l"/>
              <a:pathLst>
                <a:path h="421521" w="437611">
                  <a:moveTo>
                    <a:pt x="437357" y="0"/>
                  </a:moveTo>
                  <a:cubicBezTo>
                    <a:pt x="421863" y="63246"/>
                    <a:pt x="423895" y="120523"/>
                    <a:pt x="396717" y="153543"/>
                  </a:cubicBezTo>
                  <a:cubicBezTo>
                    <a:pt x="317596" y="247269"/>
                    <a:pt x="232251" y="335153"/>
                    <a:pt x="140811" y="416941"/>
                  </a:cubicBezTo>
                  <a:cubicBezTo>
                    <a:pt x="126714" y="429768"/>
                    <a:pt x="68040" y="413639"/>
                    <a:pt x="45942" y="393446"/>
                  </a:cubicBezTo>
                  <a:cubicBezTo>
                    <a:pt x="40989" y="390017"/>
                    <a:pt x="36417" y="386207"/>
                    <a:pt x="32099" y="382016"/>
                  </a:cubicBezTo>
                  <a:cubicBezTo>
                    <a:pt x="27781" y="377825"/>
                    <a:pt x="23844" y="373253"/>
                    <a:pt x="20415" y="368427"/>
                  </a:cubicBezTo>
                  <a:cubicBezTo>
                    <a:pt x="16986" y="363601"/>
                    <a:pt x="13811" y="358394"/>
                    <a:pt x="11144" y="353060"/>
                  </a:cubicBezTo>
                  <a:cubicBezTo>
                    <a:pt x="8477" y="347726"/>
                    <a:pt x="6318" y="342138"/>
                    <a:pt x="4540" y="336423"/>
                  </a:cubicBezTo>
                  <a:cubicBezTo>
                    <a:pt x="2762" y="330708"/>
                    <a:pt x="1619" y="324866"/>
                    <a:pt x="857" y="318897"/>
                  </a:cubicBezTo>
                  <a:cubicBezTo>
                    <a:pt x="95" y="312928"/>
                    <a:pt x="-159" y="306959"/>
                    <a:pt x="95" y="300990"/>
                  </a:cubicBezTo>
                  <a:cubicBezTo>
                    <a:pt x="349" y="295021"/>
                    <a:pt x="1111" y="289052"/>
                    <a:pt x="2381" y="283210"/>
                  </a:cubicBezTo>
                  <a:cubicBezTo>
                    <a:pt x="3651" y="277368"/>
                    <a:pt x="5302" y="271653"/>
                    <a:pt x="7588" y="266065"/>
                  </a:cubicBezTo>
                  <a:cubicBezTo>
                    <a:pt x="11271" y="255397"/>
                    <a:pt x="16986" y="246253"/>
                    <a:pt x="24987" y="238252"/>
                  </a:cubicBezTo>
                  <a:cubicBezTo>
                    <a:pt x="111728" y="171323"/>
                    <a:pt x="196183" y="100584"/>
                    <a:pt x="288005" y="41275"/>
                  </a:cubicBezTo>
                  <a:cubicBezTo>
                    <a:pt x="335883" y="20193"/>
                    <a:pt x="385667" y="6477"/>
                    <a:pt x="437611" y="127"/>
                  </a:cubicBezTo>
                  <a:close/>
                </a:path>
              </a:pathLst>
            </a:custGeom>
            <a:solidFill>
              <a:srgbClr val="E3B323"/>
            </a:solidFill>
          </p:spPr>
        </p:sp>
        <p:sp>
          <p:nvSpPr>
            <p:cNvPr name="Freeform 24" id="24"/>
            <p:cNvSpPr/>
            <p:nvPr/>
          </p:nvSpPr>
          <p:spPr>
            <a:xfrm flipH="false" flipV="false" rot="0">
              <a:off x="480357" y="1696891"/>
              <a:ext cx="350764" cy="455041"/>
            </a:xfrm>
            <a:custGeom>
              <a:avLst/>
              <a:gdLst/>
              <a:ahLst/>
              <a:cxnLst/>
              <a:rect r="r" b="b" t="t" l="l"/>
              <a:pathLst>
                <a:path h="455041" w="350764">
                  <a:moveTo>
                    <a:pt x="242655" y="7322"/>
                  </a:moveTo>
                  <a:cubicBezTo>
                    <a:pt x="245449" y="6052"/>
                    <a:pt x="248243" y="4909"/>
                    <a:pt x="251164" y="3893"/>
                  </a:cubicBezTo>
                  <a:cubicBezTo>
                    <a:pt x="254085" y="2877"/>
                    <a:pt x="257006" y="2115"/>
                    <a:pt x="260054" y="1480"/>
                  </a:cubicBezTo>
                  <a:cubicBezTo>
                    <a:pt x="263102" y="845"/>
                    <a:pt x="266023" y="464"/>
                    <a:pt x="269071" y="210"/>
                  </a:cubicBezTo>
                  <a:cubicBezTo>
                    <a:pt x="272119" y="-44"/>
                    <a:pt x="275167" y="-44"/>
                    <a:pt x="278215" y="83"/>
                  </a:cubicBezTo>
                  <a:cubicBezTo>
                    <a:pt x="281263" y="210"/>
                    <a:pt x="284311" y="591"/>
                    <a:pt x="287359" y="972"/>
                  </a:cubicBezTo>
                  <a:cubicBezTo>
                    <a:pt x="290407" y="1353"/>
                    <a:pt x="293328" y="2115"/>
                    <a:pt x="296249" y="3004"/>
                  </a:cubicBezTo>
                  <a:cubicBezTo>
                    <a:pt x="299170" y="3893"/>
                    <a:pt x="302091" y="4909"/>
                    <a:pt x="304885" y="6179"/>
                  </a:cubicBezTo>
                  <a:cubicBezTo>
                    <a:pt x="307679" y="7449"/>
                    <a:pt x="310473" y="8719"/>
                    <a:pt x="313013" y="10370"/>
                  </a:cubicBezTo>
                  <a:cubicBezTo>
                    <a:pt x="315553" y="12021"/>
                    <a:pt x="318220" y="13672"/>
                    <a:pt x="320633" y="15450"/>
                  </a:cubicBezTo>
                  <a:cubicBezTo>
                    <a:pt x="323046" y="17228"/>
                    <a:pt x="325332" y="19260"/>
                    <a:pt x="327491" y="21419"/>
                  </a:cubicBezTo>
                  <a:cubicBezTo>
                    <a:pt x="329650" y="23578"/>
                    <a:pt x="331682" y="25864"/>
                    <a:pt x="333587" y="28150"/>
                  </a:cubicBezTo>
                  <a:cubicBezTo>
                    <a:pt x="335492" y="30436"/>
                    <a:pt x="337270" y="32976"/>
                    <a:pt x="338794" y="35643"/>
                  </a:cubicBezTo>
                  <a:cubicBezTo>
                    <a:pt x="340318" y="38310"/>
                    <a:pt x="341842" y="40977"/>
                    <a:pt x="343112" y="43644"/>
                  </a:cubicBezTo>
                  <a:cubicBezTo>
                    <a:pt x="344382" y="46311"/>
                    <a:pt x="345525" y="49232"/>
                    <a:pt x="346414" y="52153"/>
                  </a:cubicBezTo>
                  <a:cubicBezTo>
                    <a:pt x="347303" y="55074"/>
                    <a:pt x="348065" y="57995"/>
                    <a:pt x="348700" y="61043"/>
                  </a:cubicBezTo>
                  <a:cubicBezTo>
                    <a:pt x="349335" y="64091"/>
                    <a:pt x="349589" y="67012"/>
                    <a:pt x="349843" y="70060"/>
                  </a:cubicBezTo>
                  <a:cubicBezTo>
                    <a:pt x="353526" y="110573"/>
                    <a:pt x="346160" y="148927"/>
                    <a:pt x="327872" y="185249"/>
                  </a:cubicBezTo>
                  <a:cubicBezTo>
                    <a:pt x="281009" y="263481"/>
                    <a:pt x="225002" y="336379"/>
                    <a:pt x="170519" y="409785"/>
                  </a:cubicBezTo>
                  <a:cubicBezTo>
                    <a:pt x="157438" y="427946"/>
                    <a:pt x="140420" y="440900"/>
                    <a:pt x="119465" y="448647"/>
                  </a:cubicBezTo>
                  <a:cubicBezTo>
                    <a:pt x="39708" y="472523"/>
                    <a:pt x="-11219" y="427692"/>
                    <a:pt x="2116" y="344762"/>
                  </a:cubicBezTo>
                  <a:cubicBezTo>
                    <a:pt x="6053" y="311741"/>
                    <a:pt x="16721" y="281007"/>
                    <a:pt x="34247" y="252686"/>
                  </a:cubicBezTo>
                  <a:cubicBezTo>
                    <a:pt x="84667" y="180931"/>
                    <a:pt x="139912" y="112478"/>
                    <a:pt x="195157" y="44025"/>
                  </a:cubicBezTo>
                  <a:cubicBezTo>
                    <a:pt x="209381" y="29801"/>
                    <a:pt x="225256" y="17482"/>
                    <a:pt x="242528" y="7195"/>
                  </a:cubicBezTo>
                  <a:close/>
                </a:path>
              </a:pathLst>
            </a:custGeom>
            <a:solidFill>
              <a:srgbClr val="E3B323"/>
            </a:solidFill>
          </p:spPr>
        </p:sp>
        <p:sp>
          <p:nvSpPr>
            <p:cNvPr name="Freeform 25" id="25"/>
            <p:cNvSpPr/>
            <p:nvPr/>
          </p:nvSpPr>
          <p:spPr>
            <a:xfrm flipH="false" flipV="false" rot="0">
              <a:off x="85344" y="1143762"/>
              <a:ext cx="477559" cy="243074"/>
            </a:xfrm>
            <a:custGeom>
              <a:avLst/>
              <a:gdLst/>
              <a:ahLst/>
              <a:cxnLst/>
              <a:rect r="r" b="b" t="t" l="l"/>
              <a:pathLst>
                <a:path h="243074" w="477559">
                  <a:moveTo>
                    <a:pt x="6604" y="120904"/>
                  </a:moveTo>
                  <a:lnTo>
                    <a:pt x="0" y="20828"/>
                  </a:lnTo>
                  <a:cubicBezTo>
                    <a:pt x="41783" y="8636"/>
                    <a:pt x="84328" y="1778"/>
                    <a:pt x="127762" y="0"/>
                  </a:cubicBezTo>
                  <a:cubicBezTo>
                    <a:pt x="211709" y="7493"/>
                    <a:pt x="294894" y="20701"/>
                    <a:pt x="377063" y="39497"/>
                  </a:cubicBezTo>
                  <a:cubicBezTo>
                    <a:pt x="393319" y="43053"/>
                    <a:pt x="408432" y="49276"/>
                    <a:pt x="422529" y="58166"/>
                  </a:cubicBezTo>
                  <a:cubicBezTo>
                    <a:pt x="436626" y="67056"/>
                    <a:pt x="448564" y="78232"/>
                    <a:pt x="458470" y="91567"/>
                  </a:cubicBezTo>
                  <a:cubicBezTo>
                    <a:pt x="466598" y="107188"/>
                    <a:pt x="472186" y="123571"/>
                    <a:pt x="475107" y="140843"/>
                  </a:cubicBezTo>
                  <a:cubicBezTo>
                    <a:pt x="478028" y="158115"/>
                    <a:pt x="478409" y="175514"/>
                    <a:pt x="475869" y="192913"/>
                  </a:cubicBezTo>
                  <a:cubicBezTo>
                    <a:pt x="475234" y="197104"/>
                    <a:pt x="474091" y="201041"/>
                    <a:pt x="472440" y="204978"/>
                  </a:cubicBezTo>
                  <a:cubicBezTo>
                    <a:pt x="470789" y="208915"/>
                    <a:pt x="469011" y="212598"/>
                    <a:pt x="466598" y="216154"/>
                  </a:cubicBezTo>
                  <a:cubicBezTo>
                    <a:pt x="464185" y="219710"/>
                    <a:pt x="461645" y="222885"/>
                    <a:pt x="458597" y="225806"/>
                  </a:cubicBezTo>
                  <a:cubicBezTo>
                    <a:pt x="455549" y="228727"/>
                    <a:pt x="452247" y="231394"/>
                    <a:pt x="448691" y="233680"/>
                  </a:cubicBezTo>
                  <a:cubicBezTo>
                    <a:pt x="445135" y="235966"/>
                    <a:pt x="441325" y="237744"/>
                    <a:pt x="437388" y="239268"/>
                  </a:cubicBezTo>
                  <a:cubicBezTo>
                    <a:pt x="433451" y="240792"/>
                    <a:pt x="429387" y="241808"/>
                    <a:pt x="425196" y="242443"/>
                  </a:cubicBezTo>
                  <a:cubicBezTo>
                    <a:pt x="421005" y="243078"/>
                    <a:pt x="416814" y="243205"/>
                    <a:pt x="412623" y="242951"/>
                  </a:cubicBezTo>
                  <a:cubicBezTo>
                    <a:pt x="408432" y="242697"/>
                    <a:pt x="404241" y="241935"/>
                    <a:pt x="400177" y="240919"/>
                  </a:cubicBezTo>
                  <a:cubicBezTo>
                    <a:pt x="316992" y="229616"/>
                    <a:pt x="234823" y="213487"/>
                    <a:pt x="153670" y="192532"/>
                  </a:cubicBezTo>
                  <a:cubicBezTo>
                    <a:pt x="102489" y="173101"/>
                    <a:pt x="53340" y="149225"/>
                    <a:pt x="6477" y="120904"/>
                  </a:cubicBezTo>
                  <a:close/>
                </a:path>
              </a:pathLst>
            </a:custGeom>
            <a:solidFill>
              <a:srgbClr val="E3B323"/>
            </a:solidFill>
          </p:spPr>
        </p:sp>
        <p:sp>
          <p:nvSpPr>
            <p:cNvPr name="Freeform 26" id="26"/>
            <p:cNvSpPr/>
            <p:nvPr/>
          </p:nvSpPr>
          <p:spPr>
            <a:xfrm flipH="false" flipV="false" rot="0">
              <a:off x="1038587" y="63500"/>
              <a:ext cx="232884" cy="482934"/>
            </a:xfrm>
            <a:custGeom>
              <a:avLst/>
              <a:gdLst/>
              <a:ahLst/>
              <a:cxnLst/>
              <a:rect r="r" b="b" t="t" l="l"/>
              <a:pathLst>
                <a:path h="482934" w="232884">
                  <a:moveTo>
                    <a:pt x="6624" y="431292"/>
                  </a:moveTo>
                  <a:cubicBezTo>
                    <a:pt x="1925" y="411861"/>
                    <a:pt x="-234" y="392049"/>
                    <a:pt x="20" y="372110"/>
                  </a:cubicBezTo>
                  <a:cubicBezTo>
                    <a:pt x="24658" y="257683"/>
                    <a:pt x="35961" y="138049"/>
                    <a:pt x="107589" y="39878"/>
                  </a:cubicBezTo>
                  <a:cubicBezTo>
                    <a:pt x="117368" y="27559"/>
                    <a:pt x="129179" y="18034"/>
                    <a:pt x="143276" y="11049"/>
                  </a:cubicBezTo>
                  <a:cubicBezTo>
                    <a:pt x="157373" y="4064"/>
                    <a:pt x="172105" y="381"/>
                    <a:pt x="187853" y="0"/>
                  </a:cubicBezTo>
                  <a:cubicBezTo>
                    <a:pt x="232684" y="5334"/>
                    <a:pt x="236621" y="47117"/>
                    <a:pt x="230779" y="86868"/>
                  </a:cubicBezTo>
                  <a:cubicBezTo>
                    <a:pt x="218841" y="166497"/>
                    <a:pt x="209697" y="246761"/>
                    <a:pt x="194838" y="325755"/>
                  </a:cubicBezTo>
                  <a:cubicBezTo>
                    <a:pt x="185313" y="360934"/>
                    <a:pt x="172867" y="395097"/>
                    <a:pt x="157373" y="428117"/>
                  </a:cubicBezTo>
                  <a:cubicBezTo>
                    <a:pt x="144546" y="461391"/>
                    <a:pt x="123718" y="492252"/>
                    <a:pt x="85110" y="480314"/>
                  </a:cubicBezTo>
                  <a:cubicBezTo>
                    <a:pt x="56662" y="467741"/>
                    <a:pt x="30627" y="451358"/>
                    <a:pt x="6878" y="431292"/>
                  </a:cubicBezTo>
                  <a:close/>
                </a:path>
              </a:pathLst>
            </a:custGeom>
            <a:solidFill>
              <a:srgbClr val="E3B323"/>
            </a:solidFill>
          </p:spPr>
        </p:sp>
        <p:sp>
          <p:nvSpPr>
            <p:cNvPr name="Freeform 27" id="27"/>
            <p:cNvSpPr/>
            <p:nvPr/>
          </p:nvSpPr>
          <p:spPr>
            <a:xfrm flipH="false" flipV="false" rot="0">
              <a:off x="1530478" y="1296752"/>
              <a:ext cx="445135" cy="236234"/>
            </a:xfrm>
            <a:custGeom>
              <a:avLst/>
              <a:gdLst/>
              <a:ahLst/>
              <a:cxnLst/>
              <a:rect r="r" b="b" t="t" l="l"/>
              <a:pathLst>
                <a:path h="236234" w="445135">
                  <a:moveTo>
                    <a:pt x="445136" y="100502"/>
                  </a:moveTo>
                  <a:cubicBezTo>
                    <a:pt x="409195" y="125140"/>
                    <a:pt x="371984" y="147619"/>
                    <a:pt x="333503" y="167939"/>
                  </a:cubicBezTo>
                  <a:cubicBezTo>
                    <a:pt x="280162" y="192577"/>
                    <a:pt x="225044" y="212897"/>
                    <a:pt x="168403" y="228645"/>
                  </a:cubicBezTo>
                  <a:cubicBezTo>
                    <a:pt x="151258" y="234233"/>
                    <a:pt x="133605" y="236773"/>
                    <a:pt x="115571" y="236138"/>
                  </a:cubicBezTo>
                  <a:cubicBezTo>
                    <a:pt x="97536" y="235503"/>
                    <a:pt x="80137" y="231947"/>
                    <a:pt x="63373" y="225216"/>
                  </a:cubicBezTo>
                  <a:cubicBezTo>
                    <a:pt x="47371" y="214421"/>
                    <a:pt x="33782" y="201086"/>
                    <a:pt x="22860" y="185084"/>
                  </a:cubicBezTo>
                  <a:cubicBezTo>
                    <a:pt x="11938" y="169082"/>
                    <a:pt x="4318" y="151810"/>
                    <a:pt x="0" y="133014"/>
                  </a:cubicBezTo>
                  <a:cubicBezTo>
                    <a:pt x="0" y="117012"/>
                    <a:pt x="3683" y="102026"/>
                    <a:pt x="11176" y="87929"/>
                  </a:cubicBezTo>
                  <a:cubicBezTo>
                    <a:pt x="18669" y="73832"/>
                    <a:pt x="28829" y="62148"/>
                    <a:pt x="42037" y="53131"/>
                  </a:cubicBezTo>
                  <a:cubicBezTo>
                    <a:pt x="64389" y="40431"/>
                    <a:pt x="87757" y="30017"/>
                    <a:pt x="112142" y="21762"/>
                  </a:cubicBezTo>
                  <a:cubicBezTo>
                    <a:pt x="136525" y="13507"/>
                    <a:pt x="161418" y="7538"/>
                    <a:pt x="186944" y="3982"/>
                  </a:cubicBezTo>
                  <a:cubicBezTo>
                    <a:pt x="212472" y="426"/>
                    <a:pt x="237999" y="-717"/>
                    <a:pt x="263780" y="426"/>
                  </a:cubicBezTo>
                  <a:cubicBezTo>
                    <a:pt x="289561" y="1569"/>
                    <a:pt x="314834" y="5252"/>
                    <a:pt x="339853" y="11348"/>
                  </a:cubicBezTo>
                  <a:cubicBezTo>
                    <a:pt x="373127" y="18714"/>
                    <a:pt x="398400" y="59354"/>
                    <a:pt x="445136" y="100629"/>
                  </a:cubicBezTo>
                  <a:close/>
                </a:path>
              </a:pathLst>
            </a:custGeom>
            <a:solidFill>
              <a:srgbClr val="E3B323"/>
            </a:solidFill>
          </p:spPr>
        </p:sp>
        <p:sp>
          <p:nvSpPr>
            <p:cNvPr name="Freeform 28" id="28"/>
            <p:cNvSpPr/>
            <p:nvPr/>
          </p:nvSpPr>
          <p:spPr>
            <a:xfrm flipH="false" flipV="false" rot="0">
              <a:off x="350139" y="344839"/>
              <a:ext cx="343858" cy="395882"/>
            </a:xfrm>
            <a:custGeom>
              <a:avLst/>
              <a:gdLst/>
              <a:ahLst/>
              <a:cxnLst/>
              <a:rect r="r" b="b" t="t" l="l"/>
              <a:pathLst>
                <a:path h="395882" w="343858">
                  <a:moveTo>
                    <a:pt x="0" y="74769"/>
                  </a:moveTo>
                  <a:cubicBezTo>
                    <a:pt x="3683" y="53306"/>
                    <a:pt x="11303" y="33367"/>
                    <a:pt x="23241" y="15079"/>
                  </a:cubicBezTo>
                  <a:cubicBezTo>
                    <a:pt x="31242" y="8348"/>
                    <a:pt x="40259" y="3776"/>
                    <a:pt x="50546" y="1490"/>
                  </a:cubicBezTo>
                  <a:cubicBezTo>
                    <a:pt x="60833" y="-796"/>
                    <a:pt x="70993" y="-415"/>
                    <a:pt x="81026" y="2379"/>
                  </a:cubicBezTo>
                  <a:cubicBezTo>
                    <a:pt x="203581" y="68419"/>
                    <a:pt x="306452" y="155922"/>
                    <a:pt x="343282" y="296257"/>
                  </a:cubicBezTo>
                  <a:cubicBezTo>
                    <a:pt x="344933" y="313529"/>
                    <a:pt x="343028" y="330293"/>
                    <a:pt x="337694" y="346676"/>
                  </a:cubicBezTo>
                  <a:cubicBezTo>
                    <a:pt x="332360" y="363059"/>
                    <a:pt x="323724" y="377791"/>
                    <a:pt x="312167" y="390618"/>
                  </a:cubicBezTo>
                  <a:cubicBezTo>
                    <a:pt x="299086" y="395571"/>
                    <a:pt x="285497" y="396968"/>
                    <a:pt x="271654" y="395063"/>
                  </a:cubicBezTo>
                  <a:cubicBezTo>
                    <a:pt x="257811" y="393158"/>
                    <a:pt x="245237" y="387951"/>
                    <a:pt x="233935" y="379569"/>
                  </a:cubicBezTo>
                  <a:cubicBezTo>
                    <a:pt x="154813" y="283811"/>
                    <a:pt x="81915" y="183100"/>
                    <a:pt x="0" y="74769"/>
                  </a:cubicBezTo>
                  <a:close/>
                </a:path>
              </a:pathLst>
            </a:custGeom>
            <a:solidFill>
              <a:srgbClr val="E3B323"/>
            </a:solidFill>
          </p:spPr>
        </p:sp>
        <p:sp>
          <p:nvSpPr>
            <p:cNvPr name="Freeform 29" id="29"/>
            <p:cNvSpPr/>
            <p:nvPr/>
          </p:nvSpPr>
          <p:spPr>
            <a:xfrm flipH="false" flipV="false" rot="0">
              <a:off x="1193968" y="1665732"/>
              <a:ext cx="318717" cy="327660"/>
            </a:xfrm>
            <a:custGeom>
              <a:avLst/>
              <a:gdLst/>
              <a:ahLst/>
              <a:cxnLst/>
              <a:rect r="r" b="b" t="t" l="l"/>
              <a:pathLst>
                <a:path h="327660" w="318717">
                  <a:moveTo>
                    <a:pt x="318222" y="327660"/>
                  </a:moveTo>
                  <a:cubicBezTo>
                    <a:pt x="209637" y="285369"/>
                    <a:pt x="112482" y="224536"/>
                    <a:pt x="27011" y="145288"/>
                  </a:cubicBezTo>
                  <a:cubicBezTo>
                    <a:pt x="23074" y="141986"/>
                    <a:pt x="19645" y="138176"/>
                    <a:pt x="16470" y="134239"/>
                  </a:cubicBezTo>
                  <a:cubicBezTo>
                    <a:pt x="13295" y="130302"/>
                    <a:pt x="10628" y="125857"/>
                    <a:pt x="8342" y="121285"/>
                  </a:cubicBezTo>
                  <a:cubicBezTo>
                    <a:pt x="6056" y="116713"/>
                    <a:pt x="4151" y="111887"/>
                    <a:pt x="2881" y="107061"/>
                  </a:cubicBezTo>
                  <a:cubicBezTo>
                    <a:pt x="1611" y="102235"/>
                    <a:pt x="595" y="97155"/>
                    <a:pt x="214" y="91948"/>
                  </a:cubicBezTo>
                  <a:cubicBezTo>
                    <a:pt x="-167" y="86741"/>
                    <a:pt x="-40" y="81788"/>
                    <a:pt x="595" y="76708"/>
                  </a:cubicBezTo>
                  <a:cubicBezTo>
                    <a:pt x="1230" y="71628"/>
                    <a:pt x="2373" y="66675"/>
                    <a:pt x="3897" y="61722"/>
                  </a:cubicBezTo>
                  <a:cubicBezTo>
                    <a:pt x="5421" y="56769"/>
                    <a:pt x="7580" y="52197"/>
                    <a:pt x="10120" y="47752"/>
                  </a:cubicBezTo>
                  <a:cubicBezTo>
                    <a:pt x="12660" y="43307"/>
                    <a:pt x="15581" y="39116"/>
                    <a:pt x="18883" y="35179"/>
                  </a:cubicBezTo>
                  <a:cubicBezTo>
                    <a:pt x="21550" y="30861"/>
                    <a:pt x="24725" y="26924"/>
                    <a:pt x="28154" y="23368"/>
                  </a:cubicBezTo>
                  <a:cubicBezTo>
                    <a:pt x="31583" y="19812"/>
                    <a:pt x="35520" y="16510"/>
                    <a:pt x="39584" y="13589"/>
                  </a:cubicBezTo>
                  <a:cubicBezTo>
                    <a:pt x="43648" y="10668"/>
                    <a:pt x="48093" y="8255"/>
                    <a:pt x="52792" y="6223"/>
                  </a:cubicBezTo>
                  <a:cubicBezTo>
                    <a:pt x="57491" y="4191"/>
                    <a:pt x="62190" y="2667"/>
                    <a:pt x="67143" y="1651"/>
                  </a:cubicBezTo>
                  <a:cubicBezTo>
                    <a:pt x="72096" y="635"/>
                    <a:pt x="77049" y="0"/>
                    <a:pt x="82129" y="0"/>
                  </a:cubicBezTo>
                  <a:cubicBezTo>
                    <a:pt x="87209" y="0"/>
                    <a:pt x="92162" y="381"/>
                    <a:pt x="97115" y="1270"/>
                  </a:cubicBezTo>
                  <a:cubicBezTo>
                    <a:pt x="102068" y="2159"/>
                    <a:pt x="106894" y="3556"/>
                    <a:pt x="111593" y="5461"/>
                  </a:cubicBezTo>
                  <a:cubicBezTo>
                    <a:pt x="116292" y="7366"/>
                    <a:pt x="120737" y="9652"/>
                    <a:pt x="124928" y="12446"/>
                  </a:cubicBezTo>
                  <a:cubicBezTo>
                    <a:pt x="164171" y="29464"/>
                    <a:pt x="199477" y="52451"/>
                    <a:pt x="230846" y="81534"/>
                  </a:cubicBezTo>
                  <a:cubicBezTo>
                    <a:pt x="262215" y="110617"/>
                    <a:pt x="287869" y="143891"/>
                    <a:pt x="307935" y="181610"/>
                  </a:cubicBezTo>
                  <a:cubicBezTo>
                    <a:pt x="326477" y="214503"/>
                    <a:pt x="314793" y="264414"/>
                    <a:pt x="317841" y="327660"/>
                  </a:cubicBezTo>
                  <a:close/>
                </a:path>
              </a:pathLst>
            </a:custGeom>
            <a:solidFill>
              <a:srgbClr val="E3B323"/>
            </a:solidFill>
          </p:spPr>
        </p:sp>
        <p:sp>
          <p:nvSpPr>
            <p:cNvPr name="Freeform 30" id="30"/>
            <p:cNvSpPr/>
            <p:nvPr/>
          </p:nvSpPr>
          <p:spPr>
            <a:xfrm flipH="false" flipV="false" rot="0">
              <a:off x="63500" y="69723"/>
              <a:ext cx="1931799" cy="2108073"/>
            </a:xfrm>
            <a:custGeom>
              <a:avLst/>
              <a:gdLst/>
              <a:ahLst/>
              <a:cxnLst/>
              <a:rect r="r" b="b" t="t" l="l"/>
              <a:pathLst>
                <a:path h="2108073" w="1931799">
                  <a:moveTo>
                    <a:pt x="0" y="2108073"/>
                  </a:moveTo>
                  <a:lnTo>
                    <a:pt x="1931799" y="2108073"/>
                  </a:lnTo>
                  <a:lnTo>
                    <a:pt x="1931799" y="0"/>
                  </a:lnTo>
                  <a:lnTo>
                    <a:pt x="0" y="0"/>
                  </a:lnTo>
                  <a:close/>
                </a:path>
              </a:pathLst>
            </a:custGeom>
            <a:solidFill>
              <a:srgbClr val="000000">
                <a:alpha val="0"/>
              </a:srgbClr>
            </a:solidFill>
          </p:spPr>
        </p:sp>
      </p:grpSp>
      <p:grpSp>
        <p:nvGrpSpPr>
          <p:cNvPr name="Group 31" id="31"/>
          <p:cNvGrpSpPr/>
          <p:nvPr/>
        </p:nvGrpSpPr>
        <p:grpSpPr>
          <a:xfrm rot="0">
            <a:off x="2691346" y="5265458"/>
            <a:ext cx="2585857" cy="2246595"/>
            <a:chOff x="0" y="0"/>
            <a:chExt cx="2585860" cy="2246592"/>
          </a:xfrm>
        </p:grpSpPr>
        <p:sp>
          <p:nvSpPr>
            <p:cNvPr name="Freeform 32" id="32"/>
            <p:cNvSpPr/>
            <p:nvPr/>
          </p:nvSpPr>
          <p:spPr>
            <a:xfrm flipH="false" flipV="false" rot="0">
              <a:off x="63456" y="63564"/>
              <a:ext cx="2064384" cy="1581928"/>
            </a:xfrm>
            <a:custGeom>
              <a:avLst/>
              <a:gdLst/>
              <a:ahLst/>
              <a:cxnLst/>
              <a:rect r="r" b="b" t="t" l="l"/>
              <a:pathLst>
                <a:path h="1581928" w="2064384">
                  <a:moveTo>
                    <a:pt x="2056432" y="704024"/>
                  </a:moveTo>
                  <a:cubicBezTo>
                    <a:pt x="2057956" y="697674"/>
                    <a:pt x="2052876" y="690943"/>
                    <a:pt x="2046272" y="690689"/>
                  </a:cubicBezTo>
                  <a:cubicBezTo>
                    <a:pt x="2040684" y="690054"/>
                    <a:pt x="2036747" y="693483"/>
                    <a:pt x="2034461" y="698055"/>
                  </a:cubicBezTo>
                  <a:cubicBezTo>
                    <a:pt x="2038525" y="672401"/>
                    <a:pt x="1946831" y="673798"/>
                    <a:pt x="1925368" y="668337"/>
                  </a:cubicBezTo>
                  <a:cubicBezTo>
                    <a:pt x="1922828" y="668083"/>
                    <a:pt x="1920161" y="667829"/>
                    <a:pt x="1917494" y="667448"/>
                  </a:cubicBezTo>
                  <a:cubicBezTo>
                    <a:pt x="1915462" y="659320"/>
                    <a:pt x="1904794" y="657542"/>
                    <a:pt x="1897174" y="656653"/>
                  </a:cubicBezTo>
                  <a:cubicBezTo>
                    <a:pt x="1868218" y="652589"/>
                    <a:pt x="1839135" y="649668"/>
                    <a:pt x="1810052" y="646493"/>
                  </a:cubicBezTo>
                  <a:cubicBezTo>
                    <a:pt x="1660826" y="629983"/>
                    <a:pt x="1511220" y="617029"/>
                    <a:pt x="1361106" y="611695"/>
                  </a:cubicBezTo>
                  <a:cubicBezTo>
                    <a:pt x="1094913" y="603313"/>
                    <a:pt x="828594" y="603948"/>
                    <a:pt x="562274" y="606742"/>
                  </a:cubicBezTo>
                  <a:cubicBezTo>
                    <a:pt x="518205" y="605853"/>
                    <a:pt x="474136" y="605218"/>
                    <a:pt x="430067" y="604837"/>
                  </a:cubicBezTo>
                  <a:cubicBezTo>
                    <a:pt x="379394" y="607504"/>
                    <a:pt x="325800" y="597979"/>
                    <a:pt x="276270" y="610171"/>
                  </a:cubicBezTo>
                  <a:cubicBezTo>
                    <a:pt x="224200" y="610933"/>
                    <a:pt x="172383" y="611568"/>
                    <a:pt x="120313" y="612076"/>
                  </a:cubicBezTo>
                  <a:cubicBezTo>
                    <a:pt x="119424" y="601789"/>
                    <a:pt x="118535" y="591502"/>
                    <a:pt x="117773" y="581215"/>
                  </a:cubicBezTo>
                  <a:cubicBezTo>
                    <a:pt x="116503" y="574484"/>
                    <a:pt x="106724" y="572198"/>
                    <a:pt x="103168" y="578421"/>
                  </a:cubicBezTo>
                  <a:cubicBezTo>
                    <a:pt x="99739" y="585406"/>
                    <a:pt x="101644" y="593915"/>
                    <a:pt x="101136" y="601535"/>
                  </a:cubicBezTo>
                  <a:cubicBezTo>
                    <a:pt x="101390" y="605091"/>
                    <a:pt x="101517" y="608647"/>
                    <a:pt x="101644" y="612330"/>
                  </a:cubicBezTo>
                  <a:cubicBezTo>
                    <a:pt x="72307" y="612584"/>
                    <a:pt x="43097" y="613092"/>
                    <a:pt x="13760" y="613346"/>
                  </a:cubicBezTo>
                  <a:cubicBezTo>
                    <a:pt x="5632" y="613473"/>
                    <a:pt x="-591" y="621601"/>
                    <a:pt x="44" y="629348"/>
                  </a:cubicBezTo>
                  <a:cubicBezTo>
                    <a:pt x="425" y="637349"/>
                    <a:pt x="8045" y="643699"/>
                    <a:pt x="16046" y="643064"/>
                  </a:cubicBezTo>
                  <a:cubicBezTo>
                    <a:pt x="45129" y="642937"/>
                    <a:pt x="74212" y="642810"/>
                    <a:pt x="103295" y="642683"/>
                  </a:cubicBezTo>
                  <a:cubicBezTo>
                    <a:pt x="108756" y="748347"/>
                    <a:pt x="115614" y="854011"/>
                    <a:pt x="120567" y="959675"/>
                  </a:cubicBezTo>
                  <a:cubicBezTo>
                    <a:pt x="84626" y="1167828"/>
                    <a:pt x="72942" y="1408366"/>
                    <a:pt x="74847" y="1500314"/>
                  </a:cubicBezTo>
                  <a:cubicBezTo>
                    <a:pt x="74974" y="1510220"/>
                    <a:pt x="84880" y="1517840"/>
                    <a:pt x="94405" y="1517078"/>
                  </a:cubicBezTo>
                  <a:cubicBezTo>
                    <a:pt x="109899" y="1516189"/>
                    <a:pt x="112820" y="1499933"/>
                    <a:pt x="111169" y="1487360"/>
                  </a:cubicBezTo>
                  <a:cubicBezTo>
                    <a:pt x="111042" y="1459547"/>
                    <a:pt x="111931" y="1430464"/>
                    <a:pt x="113074" y="1401381"/>
                  </a:cubicBezTo>
                  <a:cubicBezTo>
                    <a:pt x="118281" y="1330134"/>
                    <a:pt x="123488" y="1258633"/>
                    <a:pt x="130473" y="1187259"/>
                  </a:cubicBezTo>
                  <a:cubicBezTo>
                    <a:pt x="134791" y="1281874"/>
                    <a:pt x="139490" y="1376616"/>
                    <a:pt x="144824" y="1471104"/>
                  </a:cubicBezTo>
                  <a:cubicBezTo>
                    <a:pt x="144570" y="1563941"/>
                    <a:pt x="161207" y="1583372"/>
                    <a:pt x="255442" y="1581848"/>
                  </a:cubicBezTo>
                  <a:cubicBezTo>
                    <a:pt x="665144" y="1565592"/>
                    <a:pt x="1074593" y="1541335"/>
                    <a:pt x="1483915" y="1516570"/>
                  </a:cubicBezTo>
                  <a:cubicBezTo>
                    <a:pt x="1556813" y="1512887"/>
                    <a:pt x="1629711" y="1509839"/>
                    <a:pt x="1702609" y="1508442"/>
                  </a:cubicBezTo>
                  <a:cubicBezTo>
                    <a:pt x="1708832" y="1507934"/>
                    <a:pt x="1713277" y="1505394"/>
                    <a:pt x="1716198" y="1501965"/>
                  </a:cubicBezTo>
                  <a:cubicBezTo>
                    <a:pt x="1743884" y="1500441"/>
                    <a:pt x="1771571" y="1498917"/>
                    <a:pt x="1799130" y="1497139"/>
                  </a:cubicBezTo>
                  <a:cubicBezTo>
                    <a:pt x="1889808" y="1487741"/>
                    <a:pt x="2054146" y="1485709"/>
                    <a:pt x="2048304" y="1359725"/>
                  </a:cubicBezTo>
                  <a:cubicBezTo>
                    <a:pt x="2052495" y="1270952"/>
                    <a:pt x="2057575" y="1182433"/>
                    <a:pt x="2059734" y="1093533"/>
                  </a:cubicBezTo>
                  <a:cubicBezTo>
                    <a:pt x="2062782" y="963358"/>
                    <a:pt x="2070021" y="833945"/>
                    <a:pt x="2056305" y="703897"/>
                  </a:cubicBezTo>
                  <a:close/>
                  <a:moveTo>
                    <a:pt x="402762" y="643191"/>
                  </a:moveTo>
                  <a:cubicBezTo>
                    <a:pt x="404540" y="643191"/>
                    <a:pt x="406318" y="643318"/>
                    <a:pt x="408096" y="643318"/>
                  </a:cubicBezTo>
                  <a:cubicBezTo>
                    <a:pt x="362630" y="646620"/>
                    <a:pt x="317291" y="649668"/>
                    <a:pt x="271698" y="652970"/>
                  </a:cubicBezTo>
                  <a:cubicBezTo>
                    <a:pt x="302940" y="635952"/>
                    <a:pt x="343326" y="643953"/>
                    <a:pt x="402635" y="643191"/>
                  </a:cubicBezTo>
                  <a:close/>
                  <a:moveTo>
                    <a:pt x="227375" y="641667"/>
                  </a:moveTo>
                  <a:cubicBezTo>
                    <a:pt x="223311" y="646366"/>
                    <a:pt x="219374" y="651573"/>
                    <a:pt x="215564" y="657288"/>
                  </a:cubicBezTo>
                  <a:cubicBezTo>
                    <a:pt x="191941" y="659193"/>
                    <a:pt x="168319" y="661098"/>
                    <a:pt x="144697" y="663257"/>
                  </a:cubicBezTo>
                  <a:cubicBezTo>
                    <a:pt x="136061" y="664146"/>
                    <a:pt x="128822" y="669861"/>
                    <a:pt x="126028" y="677608"/>
                  </a:cubicBezTo>
                  <a:cubicBezTo>
                    <a:pt x="125012" y="665924"/>
                    <a:pt x="124123" y="654240"/>
                    <a:pt x="123107" y="642556"/>
                  </a:cubicBezTo>
                  <a:cubicBezTo>
                    <a:pt x="157905" y="642302"/>
                    <a:pt x="192703" y="642048"/>
                    <a:pt x="227502" y="641667"/>
                  </a:cubicBezTo>
                  <a:close/>
                  <a:moveTo>
                    <a:pt x="127425" y="695134"/>
                  </a:moveTo>
                  <a:cubicBezTo>
                    <a:pt x="131489" y="702246"/>
                    <a:pt x="139236" y="707072"/>
                    <a:pt x="147745" y="706310"/>
                  </a:cubicBezTo>
                  <a:cubicBezTo>
                    <a:pt x="161969" y="704913"/>
                    <a:pt x="176193" y="703770"/>
                    <a:pt x="190417" y="702627"/>
                  </a:cubicBezTo>
                  <a:cubicBezTo>
                    <a:pt x="171367" y="744410"/>
                    <a:pt x="154984" y="797496"/>
                    <a:pt x="141141" y="856678"/>
                  </a:cubicBezTo>
                  <a:cubicBezTo>
                    <a:pt x="136569" y="802830"/>
                    <a:pt x="131997" y="748855"/>
                    <a:pt x="127425" y="695134"/>
                  </a:cubicBezTo>
                  <a:close/>
                  <a:moveTo>
                    <a:pt x="1990011" y="1381188"/>
                  </a:moveTo>
                  <a:cubicBezTo>
                    <a:pt x="1978708" y="1410906"/>
                    <a:pt x="1937433" y="1413827"/>
                    <a:pt x="1910636" y="1422209"/>
                  </a:cubicBezTo>
                  <a:cubicBezTo>
                    <a:pt x="1954705" y="1347152"/>
                    <a:pt x="1978200" y="1262062"/>
                    <a:pt x="2001822" y="1178877"/>
                  </a:cubicBezTo>
                  <a:cubicBezTo>
                    <a:pt x="2002203" y="1177353"/>
                    <a:pt x="2002711" y="1175829"/>
                    <a:pt x="2003092" y="1174305"/>
                  </a:cubicBezTo>
                  <a:cubicBezTo>
                    <a:pt x="1997885" y="1243012"/>
                    <a:pt x="1999790" y="1312735"/>
                    <a:pt x="1990138" y="1381188"/>
                  </a:cubicBezTo>
                  <a:close/>
                  <a:moveTo>
                    <a:pt x="2010712" y="917257"/>
                  </a:moveTo>
                  <a:cubicBezTo>
                    <a:pt x="2003219" y="962977"/>
                    <a:pt x="1994202" y="1008316"/>
                    <a:pt x="1985185" y="1053655"/>
                  </a:cubicBezTo>
                  <a:cubicBezTo>
                    <a:pt x="1964865" y="1154874"/>
                    <a:pt x="1942005" y="1251902"/>
                    <a:pt x="1904159" y="1349565"/>
                  </a:cubicBezTo>
                  <a:cubicBezTo>
                    <a:pt x="1892221" y="1378140"/>
                    <a:pt x="1879394" y="1407223"/>
                    <a:pt x="1859074" y="1430845"/>
                  </a:cubicBezTo>
                  <a:cubicBezTo>
                    <a:pt x="1645078" y="1451673"/>
                    <a:pt x="1430575" y="1451292"/>
                    <a:pt x="1215944" y="1450784"/>
                  </a:cubicBezTo>
                  <a:cubicBezTo>
                    <a:pt x="984677" y="1455737"/>
                    <a:pt x="753283" y="1458912"/>
                    <a:pt x="522142" y="1464754"/>
                  </a:cubicBezTo>
                  <a:cubicBezTo>
                    <a:pt x="482391" y="1465643"/>
                    <a:pt x="442513" y="1466151"/>
                    <a:pt x="403016" y="1471104"/>
                  </a:cubicBezTo>
                  <a:cubicBezTo>
                    <a:pt x="386125" y="1470469"/>
                    <a:pt x="369742" y="1486979"/>
                    <a:pt x="380156" y="1503362"/>
                  </a:cubicBezTo>
                  <a:cubicBezTo>
                    <a:pt x="394126" y="1520126"/>
                    <a:pt x="419780" y="1507807"/>
                    <a:pt x="438576" y="1508823"/>
                  </a:cubicBezTo>
                  <a:cubicBezTo>
                    <a:pt x="472231" y="1508569"/>
                    <a:pt x="505759" y="1509966"/>
                    <a:pt x="539414" y="1510220"/>
                  </a:cubicBezTo>
                  <a:cubicBezTo>
                    <a:pt x="592881" y="1510728"/>
                    <a:pt x="646348" y="1511744"/>
                    <a:pt x="699689" y="1512887"/>
                  </a:cubicBezTo>
                  <a:cubicBezTo>
                    <a:pt x="639363" y="1515935"/>
                    <a:pt x="579165" y="1518729"/>
                    <a:pt x="518840" y="1521269"/>
                  </a:cubicBezTo>
                  <a:cubicBezTo>
                    <a:pt x="412795" y="1523174"/>
                    <a:pt x="307512" y="1542859"/>
                    <a:pt x="201594" y="1531048"/>
                  </a:cubicBezTo>
                  <a:cubicBezTo>
                    <a:pt x="194101" y="1530159"/>
                    <a:pt x="193974" y="1523809"/>
                    <a:pt x="193212" y="1517459"/>
                  </a:cubicBezTo>
                  <a:cubicBezTo>
                    <a:pt x="184068" y="1416875"/>
                    <a:pt x="178607" y="1315910"/>
                    <a:pt x="170351" y="1215199"/>
                  </a:cubicBezTo>
                  <a:cubicBezTo>
                    <a:pt x="165398" y="1144968"/>
                    <a:pt x="159810" y="1074864"/>
                    <a:pt x="154095" y="1004887"/>
                  </a:cubicBezTo>
                  <a:cubicBezTo>
                    <a:pt x="168954" y="912304"/>
                    <a:pt x="189275" y="820737"/>
                    <a:pt x="219247" y="731456"/>
                  </a:cubicBezTo>
                  <a:cubicBezTo>
                    <a:pt x="223438" y="719010"/>
                    <a:pt x="227883" y="708596"/>
                    <a:pt x="232455" y="699452"/>
                  </a:cubicBezTo>
                  <a:cubicBezTo>
                    <a:pt x="331642" y="693102"/>
                    <a:pt x="431210" y="691451"/>
                    <a:pt x="530524" y="689038"/>
                  </a:cubicBezTo>
                  <a:cubicBezTo>
                    <a:pt x="802178" y="677227"/>
                    <a:pt x="1074339" y="678243"/>
                    <a:pt x="1345612" y="699706"/>
                  </a:cubicBezTo>
                  <a:cubicBezTo>
                    <a:pt x="1524174" y="713930"/>
                    <a:pt x="1703879" y="728281"/>
                    <a:pt x="1877870" y="773112"/>
                  </a:cubicBezTo>
                  <a:cubicBezTo>
                    <a:pt x="1920415" y="787209"/>
                    <a:pt x="1975533" y="793432"/>
                    <a:pt x="2002457" y="832929"/>
                  </a:cubicBezTo>
                  <a:cubicBezTo>
                    <a:pt x="2016935" y="858583"/>
                    <a:pt x="2014649" y="889317"/>
                    <a:pt x="2010712" y="917384"/>
                  </a:cubicBezTo>
                  <a:close/>
                  <a:moveTo>
                    <a:pt x="2029127" y="787336"/>
                  </a:moveTo>
                  <a:cubicBezTo>
                    <a:pt x="1953308" y="722439"/>
                    <a:pt x="1768650" y="692213"/>
                    <a:pt x="1628060" y="674052"/>
                  </a:cubicBezTo>
                  <a:cubicBezTo>
                    <a:pt x="1756203" y="680783"/>
                    <a:pt x="1884220" y="690435"/>
                    <a:pt x="2011982" y="705548"/>
                  </a:cubicBezTo>
                  <a:cubicBezTo>
                    <a:pt x="2016681" y="710501"/>
                    <a:pt x="2026333" y="710120"/>
                    <a:pt x="2031286" y="705675"/>
                  </a:cubicBezTo>
                  <a:cubicBezTo>
                    <a:pt x="2032175" y="704659"/>
                    <a:pt x="2032302" y="703770"/>
                    <a:pt x="2032810" y="702754"/>
                  </a:cubicBezTo>
                  <a:cubicBezTo>
                    <a:pt x="2032429" y="704659"/>
                    <a:pt x="2032048" y="706437"/>
                    <a:pt x="2032048" y="708215"/>
                  </a:cubicBezTo>
                  <a:cubicBezTo>
                    <a:pt x="2030143" y="734377"/>
                    <a:pt x="2030651" y="760920"/>
                    <a:pt x="2029127" y="787336"/>
                  </a:cubicBezTo>
                  <a:close/>
                  <a:moveTo>
                    <a:pt x="200197" y="33210"/>
                  </a:moveTo>
                  <a:cubicBezTo>
                    <a:pt x="194227" y="23431"/>
                    <a:pt x="195624" y="7556"/>
                    <a:pt x="209468" y="7048"/>
                  </a:cubicBezTo>
                  <a:cubicBezTo>
                    <a:pt x="215818" y="6794"/>
                    <a:pt x="220390" y="10604"/>
                    <a:pt x="224835" y="14541"/>
                  </a:cubicBezTo>
                  <a:cubicBezTo>
                    <a:pt x="249346" y="40830"/>
                    <a:pt x="268650" y="71564"/>
                    <a:pt x="288843" y="101282"/>
                  </a:cubicBezTo>
                  <a:cubicBezTo>
                    <a:pt x="329737" y="164401"/>
                    <a:pt x="367583" y="229425"/>
                    <a:pt x="402127" y="296100"/>
                  </a:cubicBezTo>
                  <a:cubicBezTo>
                    <a:pt x="406699" y="305752"/>
                    <a:pt x="404540" y="314515"/>
                    <a:pt x="399333" y="321119"/>
                  </a:cubicBezTo>
                  <a:cubicBezTo>
                    <a:pt x="408223" y="312864"/>
                    <a:pt x="408477" y="291655"/>
                    <a:pt x="412160" y="280606"/>
                  </a:cubicBezTo>
                  <a:cubicBezTo>
                    <a:pt x="419145" y="252793"/>
                    <a:pt x="427400" y="225234"/>
                    <a:pt x="438957" y="198818"/>
                  </a:cubicBezTo>
                  <a:cubicBezTo>
                    <a:pt x="442386" y="191071"/>
                    <a:pt x="446577" y="181419"/>
                    <a:pt x="455594" y="179133"/>
                  </a:cubicBezTo>
                  <a:cubicBezTo>
                    <a:pt x="470199" y="175958"/>
                    <a:pt x="470961" y="192722"/>
                    <a:pt x="468548" y="202882"/>
                  </a:cubicBezTo>
                  <a:cubicBezTo>
                    <a:pt x="466770" y="219519"/>
                    <a:pt x="464865" y="236156"/>
                    <a:pt x="462198" y="252666"/>
                  </a:cubicBezTo>
                  <a:cubicBezTo>
                    <a:pt x="454705" y="302196"/>
                    <a:pt x="448101" y="381825"/>
                    <a:pt x="380283" y="375729"/>
                  </a:cubicBezTo>
                  <a:cubicBezTo>
                    <a:pt x="340278" y="369887"/>
                    <a:pt x="303321" y="350329"/>
                    <a:pt x="267634" y="332168"/>
                  </a:cubicBezTo>
                  <a:cubicBezTo>
                    <a:pt x="246806" y="319087"/>
                    <a:pt x="203372" y="307022"/>
                    <a:pt x="218231" y="274764"/>
                  </a:cubicBezTo>
                  <a:cubicBezTo>
                    <a:pt x="224327" y="263080"/>
                    <a:pt x="238297" y="258127"/>
                    <a:pt x="250489" y="262572"/>
                  </a:cubicBezTo>
                  <a:cubicBezTo>
                    <a:pt x="285922" y="276034"/>
                    <a:pt x="319450" y="295719"/>
                    <a:pt x="353613" y="311213"/>
                  </a:cubicBezTo>
                  <a:cubicBezTo>
                    <a:pt x="300654" y="219646"/>
                    <a:pt x="246425" y="128460"/>
                    <a:pt x="200197" y="33210"/>
                  </a:cubicBezTo>
                  <a:close/>
                  <a:moveTo>
                    <a:pt x="835833" y="257746"/>
                  </a:moveTo>
                  <a:cubicBezTo>
                    <a:pt x="815767" y="226631"/>
                    <a:pt x="863646" y="195770"/>
                    <a:pt x="883839" y="227139"/>
                  </a:cubicBezTo>
                  <a:cubicBezTo>
                    <a:pt x="911271" y="263461"/>
                    <a:pt x="938830" y="316674"/>
                    <a:pt x="981629" y="328358"/>
                  </a:cubicBezTo>
                  <a:cubicBezTo>
                    <a:pt x="980867" y="326453"/>
                    <a:pt x="980232" y="324548"/>
                    <a:pt x="979978" y="322389"/>
                  </a:cubicBezTo>
                  <a:cubicBezTo>
                    <a:pt x="973120" y="250888"/>
                    <a:pt x="980232" y="178371"/>
                    <a:pt x="989884" y="107505"/>
                  </a:cubicBezTo>
                  <a:cubicBezTo>
                    <a:pt x="997377" y="72453"/>
                    <a:pt x="1002457" y="32956"/>
                    <a:pt x="1023285" y="3492"/>
                  </a:cubicBezTo>
                  <a:cubicBezTo>
                    <a:pt x="1033064" y="-4001"/>
                    <a:pt x="1046145" y="1206"/>
                    <a:pt x="1048812" y="13017"/>
                  </a:cubicBezTo>
                  <a:cubicBezTo>
                    <a:pt x="1048177" y="37020"/>
                    <a:pt x="1041065" y="60007"/>
                    <a:pt x="1039160" y="83883"/>
                  </a:cubicBezTo>
                  <a:cubicBezTo>
                    <a:pt x="1030016" y="162623"/>
                    <a:pt x="1036112" y="241998"/>
                    <a:pt x="1031159" y="320992"/>
                  </a:cubicBezTo>
                  <a:cubicBezTo>
                    <a:pt x="1031032" y="321627"/>
                    <a:pt x="1030905" y="322135"/>
                    <a:pt x="1030905" y="322770"/>
                  </a:cubicBezTo>
                  <a:cubicBezTo>
                    <a:pt x="1069132" y="296481"/>
                    <a:pt x="1104819" y="266890"/>
                    <a:pt x="1147999" y="248729"/>
                  </a:cubicBezTo>
                  <a:cubicBezTo>
                    <a:pt x="1160572" y="241236"/>
                    <a:pt x="1186607" y="241236"/>
                    <a:pt x="1179114" y="262191"/>
                  </a:cubicBezTo>
                  <a:cubicBezTo>
                    <a:pt x="1167303" y="278955"/>
                    <a:pt x="1149015" y="290512"/>
                    <a:pt x="1133775" y="304228"/>
                  </a:cubicBezTo>
                  <a:cubicBezTo>
                    <a:pt x="1091103" y="337756"/>
                    <a:pt x="1050082" y="387921"/>
                    <a:pt x="990138" y="381190"/>
                  </a:cubicBezTo>
                  <a:cubicBezTo>
                    <a:pt x="916732" y="379666"/>
                    <a:pt x="876219" y="309816"/>
                    <a:pt x="836087" y="257873"/>
                  </a:cubicBezTo>
                  <a:close/>
                  <a:moveTo>
                    <a:pt x="1543478" y="329628"/>
                  </a:moveTo>
                  <a:cubicBezTo>
                    <a:pt x="1546526" y="259397"/>
                    <a:pt x="1561004" y="184848"/>
                    <a:pt x="1580181" y="118681"/>
                  </a:cubicBezTo>
                  <a:cubicBezTo>
                    <a:pt x="1583991" y="96329"/>
                    <a:pt x="1605581" y="69913"/>
                    <a:pt x="1623996" y="96837"/>
                  </a:cubicBezTo>
                  <a:cubicBezTo>
                    <a:pt x="1629457" y="111315"/>
                    <a:pt x="1621456" y="126936"/>
                    <a:pt x="1620059" y="141795"/>
                  </a:cubicBezTo>
                  <a:cubicBezTo>
                    <a:pt x="1609899" y="204914"/>
                    <a:pt x="1603168" y="268414"/>
                    <a:pt x="1593643" y="331660"/>
                  </a:cubicBezTo>
                  <a:cubicBezTo>
                    <a:pt x="1590341" y="362267"/>
                    <a:pt x="1544113" y="360616"/>
                    <a:pt x="1543478" y="329755"/>
                  </a:cubicBezTo>
                  <a:close/>
                  <a:moveTo>
                    <a:pt x="1432099" y="268795"/>
                  </a:moveTo>
                  <a:cubicBezTo>
                    <a:pt x="1412668" y="237045"/>
                    <a:pt x="1459404" y="207073"/>
                    <a:pt x="1480359" y="238188"/>
                  </a:cubicBezTo>
                  <a:cubicBezTo>
                    <a:pt x="1515157" y="285305"/>
                    <a:pt x="1536747" y="344995"/>
                    <a:pt x="1582721" y="382714"/>
                  </a:cubicBezTo>
                  <a:cubicBezTo>
                    <a:pt x="1603930" y="376364"/>
                    <a:pt x="1618281" y="357060"/>
                    <a:pt x="1636315" y="344868"/>
                  </a:cubicBezTo>
                  <a:cubicBezTo>
                    <a:pt x="1674034" y="318706"/>
                    <a:pt x="1713785" y="286575"/>
                    <a:pt x="1760649" y="281114"/>
                  </a:cubicBezTo>
                  <a:cubicBezTo>
                    <a:pt x="1774872" y="279590"/>
                    <a:pt x="1801034" y="291528"/>
                    <a:pt x="1786175" y="307530"/>
                  </a:cubicBezTo>
                  <a:cubicBezTo>
                    <a:pt x="1726739" y="328612"/>
                    <a:pt x="1681146" y="376745"/>
                    <a:pt x="1629330" y="411924"/>
                  </a:cubicBezTo>
                  <a:cubicBezTo>
                    <a:pt x="1612947" y="424751"/>
                    <a:pt x="1592246" y="437832"/>
                    <a:pt x="1570275" y="432625"/>
                  </a:cubicBezTo>
                  <a:cubicBezTo>
                    <a:pt x="1502203" y="404431"/>
                    <a:pt x="1473120" y="325691"/>
                    <a:pt x="1432226" y="269049"/>
                  </a:cubicBezTo>
                  <a:close/>
                </a:path>
              </a:pathLst>
            </a:custGeom>
            <a:solidFill>
              <a:srgbClr val="ED1E25"/>
            </a:solidFill>
          </p:spPr>
        </p:sp>
        <p:sp>
          <p:nvSpPr>
            <p:cNvPr name="Freeform 33" id="33"/>
            <p:cNvSpPr/>
            <p:nvPr/>
          </p:nvSpPr>
          <p:spPr>
            <a:xfrm flipH="false" flipV="false" rot="0">
              <a:off x="63627" y="65786"/>
              <a:ext cx="2073406" cy="1588643"/>
            </a:xfrm>
            <a:custGeom>
              <a:avLst/>
              <a:gdLst/>
              <a:ahLst/>
              <a:cxnLst/>
              <a:rect r="r" b="b" t="t" l="l"/>
              <a:pathLst>
                <a:path h="1588643" w="2073406">
                  <a:moveTo>
                    <a:pt x="0" y="1588643"/>
                  </a:moveTo>
                  <a:lnTo>
                    <a:pt x="2073406" y="1588643"/>
                  </a:lnTo>
                  <a:lnTo>
                    <a:pt x="2073406" y="0"/>
                  </a:lnTo>
                  <a:lnTo>
                    <a:pt x="0" y="0"/>
                  </a:lnTo>
                  <a:close/>
                </a:path>
              </a:pathLst>
            </a:custGeom>
            <a:solidFill>
              <a:srgbClr val="000000">
                <a:alpha val="0"/>
              </a:srgbClr>
            </a:solidFill>
          </p:spPr>
        </p:sp>
        <p:sp>
          <p:nvSpPr>
            <p:cNvPr name="Freeform 34" id="34"/>
            <p:cNvSpPr/>
            <p:nvPr/>
          </p:nvSpPr>
          <p:spPr>
            <a:xfrm flipH="false" flipV="false" rot="0">
              <a:off x="2137033" y="1735074"/>
              <a:ext cx="385319" cy="448056"/>
            </a:xfrm>
            <a:custGeom>
              <a:avLst/>
              <a:gdLst/>
              <a:ahLst/>
              <a:cxnLst/>
              <a:rect r="r" b="b" t="t" l="l"/>
              <a:pathLst>
                <a:path h="448056" w="385319">
                  <a:moveTo>
                    <a:pt x="0" y="448056"/>
                  </a:moveTo>
                  <a:lnTo>
                    <a:pt x="385319" y="448056"/>
                  </a:lnTo>
                  <a:lnTo>
                    <a:pt x="385319" y="0"/>
                  </a:lnTo>
                  <a:lnTo>
                    <a:pt x="0" y="0"/>
                  </a:lnTo>
                  <a:close/>
                </a:path>
              </a:pathLst>
            </a:custGeom>
            <a:solidFill>
              <a:srgbClr val="000000">
                <a:alpha val="0"/>
              </a:srgbClr>
            </a:solidFill>
          </p:spPr>
        </p:sp>
      </p:grpSp>
      <p:sp>
        <p:nvSpPr>
          <p:cNvPr name="TextBox 35" id="35"/>
          <p:cNvSpPr txBox="true"/>
          <p:nvPr/>
        </p:nvSpPr>
        <p:spPr>
          <a:xfrm rot="-154680">
            <a:off x="888955" y="167874"/>
            <a:ext cx="1565291" cy="804281"/>
          </a:xfrm>
          <a:prstGeom prst="rect">
            <a:avLst/>
          </a:prstGeom>
        </p:spPr>
        <p:txBody>
          <a:bodyPr anchor="t" rtlCol="false" tIns="0" lIns="0" bIns="0" rIns="0">
            <a:spAutoFit/>
          </a:bodyPr>
          <a:lstStyle/>
          <a:p>
            <a:pPr algn="l">
              <a:lnSpc>
                <a:spcPts val="6643"/>
              </a:lnSpc>
            </a:pPr>
            <a:r>
              <a:rPr lang="en-US" sz="4745">
                <a:solidFill>
                  <a:srgbClr val="0081CC"/>
                </a:solidFill>
                <a:latin typeface="Handelson Two"/>
                <a:ea typeface="Handelson Two"/>
                <a:cs typeface="Handelson Two"/>
                <a:sym typeface="Handelson Two"/>
              </a:rPr>
              <a:t>Le CGOS</a:t>
            </a:r>
          </a:p>
        </p:txBody>
      </p:sp>
      <p:sp>
        <p:nvSpPr>
          <p:cNvPr name="TextBox 36" id="36"/>
          <p:cNvSpPr txBox="true"/>
          <p:nvPr/>
        </p:nvSpPr>
        <p:spPr>
          <a:xfrm rot="0">
            <a:off x="173422" y="890426"/>
            <a:ext cx="4934074" cy="3107998"/>
          </a:xfrm>
          <a:prstGeom prst="rect">
            <a:avLst/>
          </a:prstGeom>
        </p:spPr>
        <p:txBody>
          <a:bodyPr anchor="t" rtlCol="false" tIns="0" lIns="0" bIns="0" rIns="0">
            <a:spAutoFit/>
          </a:bodyPr>
          <a:lstStyle/>
          <a:p>
            <a:pPr algn="l">
              <a:lnSpc>
                <a:spcPts val="1723"/>
              </a:lnSpc>
            </a:pPr>
            <a:r>
              <a:rPr lang="en-US" sz="1199">
                <a:solidFill>
                  <a:srgbClr val="000000"/>
                </a:solidFill>
                <a:latin typeface="Open Sans Hebrew Condensed"/>
                <a:ea typeface="Open Sans Hebrew Condensed"/>
                <a:cs typeface="Open Sans Hebrew Condensed"/>
                <a:sym typeface="Open Sans Hebrew Condensed"/>
              </a:rPr>
              <a:t>Sous la pression croissante des agents et des organisations syndicales, en particulier de la CGT, l’État crée en 1960 le </a:t>
            </a:r>
            <a:r>
              <a:rPr lang="en-US" b="true" sz="1199">
                <a:solidFill>
                  <a:srgbClr val="000000"/>
                </a:solidFill>
                <a:latin typeface="Open Sans Hebrew Condensed Bold"/>
                <a:ea typeface="Open Sans Hebrew Condensed Bold"/>
                <a:cs typeface="Open Sans Hebrew Condensed Bold"/>
                <a:sym typeface="Open Sans Hebrew Condensed Bold"/>
              </a:rPr>
              <a:t>Comité de Gestion des Œuvres Sociales</a:t>
            </a:r>
            <a:r>
              <a:rPr lang="en-US" sz="1199">
                <a:solidFill>
                  <a:srgbClr val="000000"/>
                </a:solidFill>
                <a:latin typeface="Open Sans Hebrew Condensed"/>
                <a:ea typeface="Open Sans Hebrew Condensed"/>
                <a:cs typeface="Open Sans Hebrew Condensed"/>
                <a:sym typeface="Open Sans Hebrew Condensed"/>
              </a:rPr>
              <a:t> (CGOS). Sa mission est alors claire : répondre concrètement aux besoins des hospitalier·e·s par des aides sociales, et le développement d’activités culturelles, sportives, de loisirs et de vacances. Aujourd’hui, le CGOS est une association loi 1901, agréée par le ministère de la Santé. Il gère une contribution de 1,42 % de la masse salariale versée par les établissements, complétée par 0,09 % plafonné à l’indice 489, dédiée au CESU pour la garde d’enfants. Le CGOS, fidèle à sa vocation sociale, accompagne les agents hospitaliers dans les moments heureux comme dans les difficultés de la vie, à travers des prestations, des aides remboursables ou non, toujours fondées sur des critères sociaux. </a:t>
            </a:r>
          </a:p>
          <a:p>
            <a:pPr algn="l">
              <a:lnSpc>
                <a:spcPts val="1415"/>
              </a:lnSpc>
            </a:pPr>
            <a:r>
              <a:rPr lang="en-US" b="true" sz="1198">
                <a:solidFill>
                  <a:srgbClr val="000000"/>
                </a:solidFill>
                <a:latin typeface="Open Sans Hebrew Condensed Bold"/>
                <a:ea typeface="Open Sans Hebrew Condensed Bold"/>
                <a:cs typeface="Open Sans Hebrew Condensed Bold"/>
                <a:sym typeface="Open Sans Hebrew Condensed Bold"/>
              </a:rPr>
              <a:t>LE CGOS s’adresse : </a:t>
            </a:r>
          </a:p>
        </p:txBody>
      </p:sp>
      <p:sp>
        <p:nvSpPr>
          <p:cNvPr name="TextBox 37" id="37"/>
          <p:cNvSpPr txBox="true"/>
          <p:nvPr/>
        </p:nvSpPr>
        <p:spPr>
          <a:xfrm rot="0">
            <a:off x="4943570" y="6957517"/>
            <a:ext cx="151162"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2</a:t>
            </a:r>
          </a:p>
        </p:txBody>
      </p:sp>
      <p:sp>
        <p:nvSpPr>
          <p:cNvPr name="TextBox 38" id="38"/>
          <p:cNvSpPr txBox="true"/>
          <p:nvPr/>
        </p:nvSpPr>
        <p:spPr>
          <a:xfrm rot="-629520">
            <a:off x="3421911" y="457398"/>
            <a:ext cx="1825876" cy="409346"/>
          </a:xfrm>
          <a:prstGeom prst="rect">
            <a:avLst/>
          </a:prstGeom>
        </p:spPr>
        <p:txBody>
          <a:bodyPr anchor="t" rtlCol="false" tIns="0" lIns="0" bIns="0" rIns="0">
            <a:spAutoFit/>
          </a:bodyPr>
          <a:lstStyle/>
          <a:p>
            <a:pPr algn="l">
              <a:lnSpc>
                <a:spcPts val="3144"/>
              </a:lnSpc>
            </a:pPr>
            <a:r>
              <a:rPr lang="en-US" sz="2245" spc="4">
                <a:solidFill>
                  <a:srgbClr val="0081CC"/>
                </a:solidFill>
                <a:latin typeface="Quotes Script"/>
                <a:ea typeface="Quotes Script"/>
                <a:cs typeface="Quotes Script"/>
                <a:sym typeface="Quotes Script"/>
              </a:rPr>
              <a:t>Un outil solidaire, </a:t>
            </a:r>
          </a:p>
        </p:txBody>
      </p:sp>
      <p:sp>
        <p:nvSpPr>
          <p:cNvPr name="TextBox 39" id="39"/>
          <p:cNvSpPr txBox="true"/>
          <p:nvPr/>
        </p:nvSpPr>
        <p:spPr>
          <a:xfrm rot="-629520">
            <a:off x="3686335" y="733518"/>
            <a:ext cx="1523162" cy="892550"/>
          </a:xfrm>
          <a:prstGeom prst="rect">
            <a:avLst/>
          </a:prstGeom>
        </p:spPr>
        <p:txBody>
          <a:bodyPr anchor="t" rtlCol="false" tIns="0" lIns="0" bIns="0" rIns="0">
            <a:spAutoFit/>
          </a:bodyPr>
          <a:lstStyle/>
          <a:p>
            <a:pPr algn="ctr">
              <a:lnSpc>
                <a:spcPts val="3408"/>
              </a:lnSpc>
            </a:pPr>
            <a:r>
              <a:rPr lang="en-US" sz="2434" spc="14">
                <a:solidFill>
                  <a:srgbClr val="FF5055"/>
                </a:solidFill>
                <a:latin typeface="Quotes Script"/>
                <a:ea typeface="Quotes Script"/>
                <a:cs typeface="Quotes Script"/>
                <a:sym typeface="Quotes Script"/>
              </a:rPr>
              <a:t>né</a:t>
            </a:r>
            <a:r>
              <a:rPr lang="en-US" sz="2434" spc="14">
                <a:solidFill>
                  <a:srgbClr val="000000"/>
                </a:solidFill>
                <a:latin typeface="Quotes Script"/>
                <a:ea typeface="Quotes Script"/>
                <a:cs typeface="Quotes Script"/>
                <a:sym typeface="Quotes Script"/>
              </a:rPr>
              <a:t> </a:t>
            </a:r>
            <a:r>
              <a:rPr lang="en-US" sz="2434" spc="14">
                <a:solidFill>
                  <a:srgbClr val="FF5055"/>
                </a:solidFill>
                <a:latin typeface="Quotes Script"/>
                <a:ea typeface="Quotes Script"/>
                <a:cs typeface="Quotes Script"/>
                <a:sym typeface="Quotes Script"/>
              </a:rPr>
              <a:t>des</a:t>
            </a:r>
            <a:r>
              <a:rPr lang="en-US" sz="2434" spc="14">
                <a:solidFill>
                  <a:srgbClr val="000000"/>
                </a:solidFill>
                <a:latin typeface="Quotes Script"/>
                <a:ea typeface="Quotes Script"/>
                <a:cs typeface="Quotes Script"/>
                <a:sym typeface="Quotes Script"/>
              </a:rPr>
              <a:t> </a:t>
            </a:r>
            <a:r>
              <a:rPr lang="en-US" sz="2434" spc="14">
                <a:solidFill>
                  <a:srgbClr val="FF5055"/>
                </a:solidFill>
                <a:latin typeface="Quotes Script"/>
                <a:ea typeface="Quotes Script"/>
                <a:cs typeface="Quotes Script"/>
                <a:sym typeface="Quotes Script"/>
              </a:rPr>
              <a:t>luttes</a:t>
            </a:r>
            <a:r>
              <a:rPr lang="en-US" sz="2434" spc="14">
                <a:solidFill>
                  <a:srgbClr val="000000"/>
                </a:solidFill>
                <a:latin typeface="Quotes Script"/>
                <a:ea typeface="Quotes Script"/>
                <a:cs typeface="Quotes Script"/>
                <a:sym typeface="Quotes Script"/>
              </a:rPr>
              <a:t> </a:t>
            </a:r>
            <a:r>
              <a:rPr lang="en-US" sz="2434" spc="14">
                <a:solidFill>
                  <a:srgbClr val="FF5055"/>
                </a:solidFill>
                <a:latin typeface="Quotes Script"/>
                <a:ea typeface="Quotes Script"/>
                <a:cs typeface="Quotes Script"/>
                <a:sym typeface="Quotes Script"/>
              </a:rPr>
              <a:t>,</a:t>
            </a:r>
          </a:p>
          <a:p>
            <a:pPr algn="ctr">
              <a:lnSpc>
                <a:spcPts val="1661"/>
              </a:lnSpc>
            </a:pPr>
            <a:r>
              <a:rPr lang="en-US" sz="1778">
                <a:solidFill>
                  <a:srgbClr val="0081CC"/>
                </a:solidFill>
                <a:latin typeface="Quotes Script"/>
                <a:ea typeface="Quotes Script"/>
                <a:cs typeface="Quotes Script"/>
                <a:sym typeface="Quotes Script"/>
              </a:rPr>
              <a:t>pour répondre aux besoins </a:t>
            </a:r>
          </a:p>
        </p:txBody>
      </p:sp>
      <p:sp>
        <p:nvSpPr>
          <p:cNvPr name="TextBox 40" id="40"/>
          <p:cNvSpPr txBox="true"/>
          <p:nvPr/>
        </p:nvSpPr>
        <p:spPr>
          <a:xfrm rot="-629520">
            <a:off x="3750366" y="1605936"/>
            <a:ext cx="1479718" cy="238877"/>
          </a:xfrm>
          <a:prstGeom prst="rect">
            <a:avLst/>
          </a:prstGeom>
        </p:spPr>
        <p:txBody>
          <a:bodyPr anchor="t" rtlCol="false" tIns="0" lIns="0" bIns="0" rIns="0">
            <a:spAutoFit/>
          </a:bodyPr>
          <a:lstStyle/>
          <a:p>
            <a:pPr algn="l">
              <a:lnSpc>
                <a:spcPts val="1661"/>
              </a:lnSpc>
            </a:pPr>
            <a:r>
              <a:rPr lang="en-US" sz="1778" spc="7">
                <a:solidFill>
                  <a:srgbClr val="0081CC"/>
                </a:solidFill>
                <a:latin typeface="Quotes Script"/>
                <a:ea typeface="Quotes Script"/>
                <a:cs typeface="Quotes Script"/>
                <a:sym typeface="Quotes Script"/>
              </a:rPr>
              <a:t>des hospitalier.e.s . </a:t>
            </a:r>
          </a:p>
        </p:txBody>
      </p:sp>
      <p:sp>
        <p:nvSpPr>
          <p:cNvPr name="TextBox 41" id="41"/>
          <p:cNvSpPr txBox="true"/>
          <p:nvPr/>
        </p:nvSpPr>
        <p:spPr>
          <a:xfrm rot="0">
            <a:off x="1216562" y="6858914"/>
            <a:ext cx="550583" cy="303514"/>
          </a:xfrm>
          <a:prstGeom prst="rect">
            <a:avLst/>
          </a:prstGeom>
        </p:spPr>
        <p:txBody>
          <a:bodyPr anchor="t" rtlCol="false" tIns="0" lIns="0" bIns="0" rIns="0">
            <a:spAutoFit/>
          </a:bodyPr>
          <a:lstStyle/>
          <a:p>
            <a:pPr algn="ctr">
              <a:lnSpc>
                <a:spcPts val="1198"/>
              </a:lnSpc>
            </a:pPr>
            <a:r>
              <a:rPr lang="en-US" b="true" sz="899">
                <a:solidFill>
                  <a:srgbClr val="000000"/>
                </a:solidFill>
                <a:latin typeface="Open Sans Hebrew Condensed Bold"/>
                <a:ea typeface="Open Sans Hebrew Condensed Bold"/>
                <a:cs typeface="Open Sans Hebrew Condensed Bold"/>
                <a:sym typeface="Open Sans Hebrew Condensed Bold"/>
              </a:rPr>
              <a:t>Espace agent CGOS </a:t>
            </a:r>
          </a:p>
        </p:txBody>
      </p:sp>
      <p:sp>
        <p:nvSpPr>
          <p:cNvPr name="TextBox 42" id="42"/>
          <p:cNvSpPr txBox="true"/>
          <p:nvPr/>
        </p:nvSpPr>
        <p:spPr>
          <a:xfrm rot="0">
            <a:off x="432206" y="3933577"/>
            <a:ext cx="4714075" cy="1597647"/>
          </a:xfrm>
          <a:prstGeom prst="rect">
            <a:avLst/>
          </a:prstGeom>
        </p:spPr>
        <p:txBody>
          <a:bodyPr anchor="t" rtlCol="false" tIns="0" lIns="0" bIns="0" rIns="0">
            <a:spAutoFit/>
          </a:bodyPr>
          <a:lstStyle/>
          <a:p>
            <a:pPr algn="l">
              <a:lnSpc>
                <a:spcPts val="2631"/>
              </a:lnSpc>
            </a:pPr>
            <a:r>
              <a:rPr lang="en-US" b="true" sz="1198">
                <a:solidFill>
                  <a:srgbClr val="000000"/>
                </a:solidFill>
                <a:latin typeface="Open Sans Hebrew Condensed Bold"/>
                <a:ea typeface="Open Sans Hebrew Condensed Bold"/>
                <a:cs typeface="Open Sans Hebrew Condensed Bold"/>
                <a:sym typeface="Open Sans Hebrew Condensed Bold"/>
              </a:rPr>
              <a:t>aux titulaires, stagiaires, contractuel·le·s, apprenti.e.s, retraité·e·s de la fonction</a:t>
            </a:r>
          </a:p>
          <a:p>
            <a:pPr algn="l">
              <a:lnSpc>
                <a:spcPts val="1415"/>
              </a:lnSpc>
            </a:pPr>
            <a:r>
              <a:rPr lang="en-US" b="true" sz="1198">
                <a:solidFill>
                  <a:srgbClr val="000000"/>
                </a:solidFill>
                <a:latin typeface="Open Sans Hebrew Condensed Bold"/>
                <a:ea typeface="Open Sans Hebrew Condensed Bold"/>
                <a:cs typeface="Open Sans Hebrew Condensed Bold"/>
                <a:sym typeface="Open Sans Hebrew Condensed Bold"/>
              </a:rPr>
              <a:t>publique hospitalière, ainsi qu’à leurs familles, sans condition de revenus, avec</a:t>
            </a:r>
          </a:p>
          <a:p>
            <a:pPr algn="l">
              <a:lnSpc>
                <a:spcPts val="2631"/>
              </a:lnSpc>
            </a:pPr>
            <a:r>
              <a:rPr lang="en-US" b="true" sz="1198">
                <a:solidFill>
                  <a:srgbClr val="000000"/>
                </a:solidFill>
                <a:latin typeface="Open Sans Hebrew Condensed Bold"/>
                <a:ea typeface="Open Sans Hebrew Condensed Bold"/>
                <a:cs typeface="Open Sans Hebrew Condensed Bold"/>
                <a:sym typeface="Open Sans Hebrew Condensed Bold"/>
              </a:rPr>
              <a:t>quelques exceptions spécifiques. </a:t>
            </a:r>
          </a:p>
          <a:p>
            <a:pPr algn="l">
              <a:lnSpc>
                <a:spcPts val="1415"/>
              </a:lnSpc>
            </a:pPr>
            <a:r>
              <a:rPr lang="en-US" b="true" sz="1198">
                <a:solidFill>
                  <a:srgbClr val="000000"/>
                </a:solidFill>
                <a:latin typeface="Open Sans Hebrew Condensed Bold"/>
                <a:ea typeface="Open Sans Hebrew Condensed Bold"/>
                <a:cs typeface="Open Sans Hebrew Condensed Bold"/>
                <a:sym typeface="Open Sans Hebrew Condensed Bold"/>
              </a:rPr>
              <a:t>aux agents en congé parental et ceux/celles en disponibilité d’office pour raison</a:t>
            </a:r>
          </a:p>
          <a:p>
            <a:pPr algn="l">
              <a:lnSpc>
                <a:spcPts val="2631"/>
              </a:lnSpc>
            </a:pPr>
            <a:r>
              <a:rPr lang="en-US" b="true" sz="1198">
                <a:solidFill>
                  <a:srgbClr val="000000"/>
                </a:solidFill>
                <a:latin typeface="Open Sans Hebrew Condensed Bold"/>
                <a:ea typeface="Open Sans Hebrew Condensed Bold"/>
                <a:cs typeface="Open Sans Hebrew Condensed Bold"/>
                <a:sym typeface="Open Sans Hebrew Condensed Bold"/>
              </a:rPr>
              <a:t>de santé peuvent également bénéficier du CGOS ( hormis de l’ASASM et des</a:t>
            </a:r>
          </a:p>
          <a:p>
            <a:pPr algn="l">
              <a:lnSpc>
                <a:spcPts val="1415"/>
              </a:lnSpc>
            </a:pPr>
            <a:r>
              <a:rPr lang="en-US" b="true" sz="1198">
                <a:solidFill>
                  <a:srgbClr val="000000"/>
                </a:solidFill>
                <a:latin typeface="Open Sans Hebrew Condensed Bold"/>
                <a:ea typeface="Open Sans Hebrew Condensed Bold"/>
                <a:cs typeface="Open Sans Hebrew Condensed Bold"/>
                <a:sym typeface="Open Sans Hebrew Condensed Bold"/>
              </a:rPr>
              <a:t>aides remboursables) .</a:t>
            </a:r>
          </a:p>
        </p:txBody>
      </p:sp>
      <p:sp>
        <p:nvSpPr>
          <p:cNvPr name="TextBox 43" id="43"/>
          <p:cNvSpPr txBox="true"/>
          <p:nvPr/>
        </p:nvSpPr>
        <p:spPr>
          <a:xfrm rot="0">
            <a:off x="3023864" y="6078017"/>
            <a:ext cx="1561205" cy="595112"/>
          </a:xfrm>
          <a:prstGeom prst="rect">
            <a:avLst/>
          </a:prstGeom>
        </p:spPr>
        <p:txBody>
          <a:bodyPr anchor="t" rtlCol="false" tIns="0" lIns="0" bIns="0" rIns="0">
            <a:spAutoFit/>
          </a:bodyPr>
          <a:lstStyle/>
          <a:p>
            <a:pPr algn="ctr">
              <a:lnSpc>
                <a:spcPts val="1521"/>
              </a:lnSpc>
            </a:pPr>
            <a:r>
              <a:rPr lang="en-US" b="true" sz="1141">
                <a:solidFill>
                  <a:srgbClr val="000000"/>
                </a:solidFill>
                <a:latin typeface="Open Sans Hebrew Condensed Bold"/>
                <a:ea typeface="Open Sans Hebrew Condensed Bold"/>
                <a:cs typeface="Open Sans Hebrew Condensed Bold"/>
                <a:sym typeface="Open Sans Hebrew Condensed Bold"/>
              </a:rPr>
              <a:t>N’oubliez pas ! Tous les ans en décembre ,  il faut rouvrir ses droits.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320951" cy="7557849"/>
            <a:chOff x="0" y="0"/>
            <a:chExt cx="5320957" cy="7557846"/>
          </a:xfrm>
        </p:grpSpPr>
        <p:sp>
          <p:nvSpPr>
            <p:cNvPr name="Freeform 3" id="3"/>
            <p:cNvSpPr/>
            <p:nvPr/>
          </p:nvSpPr>
          <p:spPr>
            <a:xfrm flipH="false" flipV="false" rot="0">
              <a:off x="0" y="0"/>
              <a:ext cx="5320924" cy="7557897"/>
            </a:xfrm>
            <a:custGeom>
              <a:avLst/>
              <a:gdLst/>
              <a:ahLst/>
              <a:cxnLst/>
              <a:rect r="r" b="b" t="t" l="l"/>
              <a:pathLst>
                <a:path h="7557897" w="5320924">
                  <a:moveTo>
                    <a:pt x="0" y="0"/>
                  </a:moveTo>
                  <a:lnTo>
                    <a:pt x="0" y="7557897"/>
                  </a:lnTo>
                  <a:lnTo>
                    <a:pt x="5320924" y="7557897"/>
                  </a:lnTo>
                  <a:lnTo>
                    <a:pt x="5320924" y="0"/>
                  </a:lnTo>
                  <a:close/>
                </a:path>
              </a:pathLst>
            </a:custGeom>
            <a:solidFill>
              <a:srgbClr val="FFFFFF"/>
            </a:solidFill>
          </p:spPr>
        </p:sp>
      </p:grpSp>
      <p:grpSp>
        <p:nvGrpSpPr>
          <p:cNvPr name="Group 4" id="4"/>
          <p:cNvGrpSpPr/>
          <p:nvPr/>
        </p:nvGrpSpPr>
        <p:grpSpPr>
          <a:xfrm rot="0">
            <a:off x="114224" y="114624"/>
            <a:ext cx="5095646" cy="3279562"/>
            <a:chOff x="0" y="0"/>
            <a:chExt cx="6794195" cy="4372750"/>
          </a:xfrm>
        </p:grpSpPr>
        <p:sp>
          <p:nvSpPr>
            <p:cNvPr name="Freeform 5" id="5"/>
            <p:cNvSpPr/>
            <p:nvPr/>
          </p:nvSpPr>
          <p:spPr>
            <a:xfrm flipH="false" flipV="false" rot="0">
              <a:off x="0" y="0"/>
              <a:ext cx="6794373" cy="4372737"/>
            </a:xfrm>
            <a:custGeom>
              <a:avLst/>
              <a:gdLst/>
              <a:ahLst/>
              <a:cxnLst/>
              <a:rect r="r" b="b" t="t" l="l"/>
              <a:pathLst>
                <a:path h="4372737" w="6794373">
                  <a:moveTo>
                    <a:pt x="4277106" y="0"/>
                  </a:moveTo>
                  <a:cubicBezTo>
                    <a:pt x="4026408" y="0"/>
                    <a:pt x="3672967" y="110236"/>
                    <a:pt x="3343275" y="213868"/>
                  </a:cubicBezTo>
                  <a:cubicBezTo>
                    <a:pt x="2512187" y="475234"/>
                    <a:pt x="1510411" y="772668"/>
                    <a:pt x="1039241" y="1235964"/>
                  </a:cubicBezTo>
                  <a:cubicBezTo>
                    <a:pt x="1051814" y="1304798"/>
                    <a:pt x="1031367" y="1394079"/>
                    <a:pt x="1083056" y="1453515"/>
                  </a:cubicBezTo>
                  <a:cubicBezTo>
                    <a:pt x="910844" y="1547368"/>
                    <a:pt x="713613" y="1631950"/>
                    <a:pt x="546227" y="1728978"/>
                  </a:cubicBezTo>
                  <a:cubicBezTo>
                    <a:pt x="552450" y="1810385"/>
                    <a:pt x="594741" y="1894840"/>
                    <a:pt x="612013" y="1908937"/>
                  </a:cubicBezTo>
                  <a:cubicBezTo>
                    <a:pt x="557276" y="1938655"/>
                    <a:pt x="641731" y="1916811"/>
                    <a:pt x="638683" y="1948053"/>
                  </a:cubicBezTo>
                  <a:cubicBezTo>
                    <a:pt x="615188" y="1958975"/>
                    <a:pt x="630809" y="1985645"/>
                    <a:pt x="596392" y="1993392"/>
                  </a:cubicBezTo>
                  <a:cubicBezTo>
                    <a:pt x="584708" y="1991487"/>
                    <a:pt x="572897" y="1990598"/>
                    <a:pt x="560959" y="1990598"/>
                  </a:cubicBezTo>
                  <a:cubicBezTo>
                    <a:pt x="443738" y="1990598"/>
                    <a:pt x="316738" y="2074291"/>
                    <a:pt x="198755" y="2101342"/>
                  </a:cubicBezTo>
                  <a:cubicBezTo>
                    <a:pt x="194056" y="2121662"/>
                    <a:pt x="241046" y="2118614"/>
                    <a:pt x="211328" y="2135759"/>
                  </a:cubicBezTo>
                  <a:cubicBezTo>
                    <a:pt x="125222" y="2156079"/>
                    <a:pt x="115824" y="2201545"/>
                    <a:pt x="29718" y="2221865"/>
                  </a:cubicBezTo>
                  <a:cubicBezTo>
                    <a:pt x="26543" y="2240661"/>
                    <a:pt x="23495" y="2259457"/>
                    <a:pt x="28194" y="2281301"/>
                  </a:cubicBezTo>
                  <a:cubicBezTo>
                    <a:pt x="40767" y="2296922"/>
                    <a:pt x="115824" y="2278126"/>
                    <a:pt x="95504" y="2304796"/>
                  </a:cubicBezTo>
                  <a:cubicBezTo>
                    <a:pt x="55372" y="2318639"/>
                    <a:pt x="9144" y="2316607"/>
                    <a:pt x="0" y="2346198"/>
                  </a:cubicBezTo>
                  <a:lnTo>
                    <a:pt x="0" y="2361311"/>
                  </a:lnTo>
                  <a:cubicBezTo>
                    <a:pt x="25527" y="2387092"/>
                    <a:pt x="75438" y="2369947"/>
                    <a:pt x="89281" y="2414397"/>
                  </a:cubicBezTo>
                  <a:cubicBezTo>
                    <a:pt x="78359" y="2436368"/>
                    <a:pt x="43942" y="2448814"/>
                    <a:pt x="53340" y="2477008"/>
                  </a:cubicBezTo>
                  <a:cubicBezTo>
                    <a:pt x="57277" y="2476881"/>
                    <a:pt x="61087" y="2476881"/>
                    <a:pt x="65024" y="2476881"/>
                  </a:cubicBezTo>
                  <a:cubicBezTo>
                    <a:pt x="123444" y="2476881"/>
                    <a:pt x="177546" y="2485771"/>
                    <a:pt x="236855" y="2485771"/>
                  </a:cubicBezTo>
                  <a:cubicBezTo>
                    <a:pt x="247523" y="2485771"/>
                    <a:pt x="258318" y="2485517"/>
                    <a:pt x="269367" y="2484755"/>
                  </a:cubicBezTo>
                  <a:cubicBezTo>
                    <a:pt x="249936" y="2495042"/>
                    <a:pt x="275336" y="2516124"/>
                    <a:pt x="320040" y="2516124"/>
                  </a:cubicBezTo>
                  <a:cubicBezTo>
                    <a:pt x="329565" y="2516124"/>
                    <a:pt x="339852" y="2515235"/>
                    <a:pt x="350774" y="2512949"/>
                  </a:cubicBezTo>
                  <a:cubicBezTo>
                    <a:pt x="347599" y="2534920"/>
                    <a:pt x="292862" y="2537968"/>
                    <a:pt x="297561" y="2561463"/>
                  </a:cubicBezTo>
                  <a:cubicBezTo>
                    <a:pt x="388366" y="2544191"/>
                    <a:pt x="413385" y="2509774"/>
                    <a:pt x="497967" y="2497328"/>
                  </a:cubicBezTo>
                  <a:cubicBezTo>
                    <a:pt x="441579" y="2542667"/>
                    <a:pt x="369570" y="2613152"/>
                    <a:pt x="299212" y="2628773"/>
                  </a:cubicBezTo>
                  <a:cubicBezTo>
                    <a:pt x="278892" y="2656967"/>
                    <a:pt x="286639" y="2694559"/>
                    <a:pt x="275717" y="2724277"/>
                  </a:cubicBezTo>
                  <a:cubicBezTo>
                    <a:pt x="275082" y="2724023"/>
                    <a:pt x="274574" y="2724023"/>
                    <a:pt x="274066" y="2724023"/>
                  </a:cubicBezTo>
                  <a:cubicBezTo>
                    <a:pt x="257048" y="2724023"/>
                    <a:pt x="259969" y="2817368"/>
                    <a:pt x="307086" y="2840101"/>
                  </a:cubicBezTo>
                  <a:cubicBezTo>
                    <a:pt x="329692" y="2834259"/>
                    <a:pt x="362712" y="2831719"/>
                    <a:pt x="399923" y="2831719"/>
                  </a:cubicBezTo>
                  <a:cubicBezTo>
                    <a:pt x="463296" y="2831719"/>
                    <a:pt x="538861" y="2839212"/>
                    <a:pt x="595122" y="2851023"/>
                  </a:cubicBezTo>
                  <a:cubicBezTo>
                    <a:pt x="588899" y="2868295"/>
                    <a:pt x="568452" y="2880741"/>
                    <a:pt x="579501" y="2905760"/>
                  </a:cubicBezTo>
                  <a:cubicBezTo>
                    <a:pt x="581914" y="2906649"/>
                    <a:pt x="584581" y="2907030"/>
                    <a:pt x="587629" y="2907030"/>
                  </a:cubicBezTo>
                  <a:cubicBezTo>
                    <a:pt x="614934" y="2907030"/>
                    <a:pt x="662686" y="2872232"/>
                    <a:pt x="693801" y="2872232"/>
                  </a:cubicBezTo>
                  <a:cubicBezTo>
                    <a:pt x="700405" y="2872232"/>
                    <a:pt x="706247" y="2873756"/>
                    <a:pt x="710946" y="2877566"/>
                  </a:cubicBezTo>
                  <a:cubicBezTo>
                    <a:pt x="754761" y="2893187"/>
                    <a:pt x="676529" y="2908808"/>
                    <a:pt x="698373" y="2940177"/>
                  </a:cubicBezTo>
                  <a:cubicBezTo>
                    <a:pt x="989457" y="2794635"/>
                    <a:pt x="1222756" y="2767965"/>
                    <a:pt x="1518539" y="2697607"/>
                  </a:cubicBezTo>
                  <a:cubicBezTo>
                    <a:pt x="1188212" y="2841625"/>
                    <a:pt x="742188" y="3229737"/>
                    <a:pt x="734314" y="3356610"/>
                  </a:cubicBezTo>
                  <a:cubicBezTo>
                    <a:pt x="774954" y="3356610"/>
                    <a:pt x="809498" y="3366008"/>
                    <a:pt x="846963" y="3373882"/>
                  </a:cubicBezTo>
                  <a:cubicBezTo>
                    <a:pt x="834390" y="3406775"/>
                    <a:pt x="815721" y="3438017"/>
                    <a:pt x="812546" y="3474085"/>
                  </a:cubicBezTo>
                  <a:cubicBezTo>
                    <a:pt x="822960" y="3455670"/>
                    <a:pt x="846836" y="3442208"/>
                    <a:pt x="868553" y="3442208"/>
                  </a:cubicBezTo>
                  <a:cubicBezTo>
                    <a:pt x="889254" y="3442208"/>
                    <a:pt x="908050" y="3454527"/>
                    <a:pt x="911098" y="3486658"/>
                  </a:cubicBezTo>
                  <a:cubicBezTo>
                    <a:pt x="861060" y="3491357"/>
                    <a:pt x="861060" y="3506978"/>
                    <a:pt x="861060" y="3544570"/>
                  </a:cubicBezTo>
                  <a:cubicBezTo>
                    <a:pt x="864489" y="3544951"/>
                    <a:pt x="868045" y="3545205"/>
                    <a:pt x="871728" y="3545205"/>
                  </a:cubicBezTo>
                  <a:cubicBezTo>
                    <a:pt x="903478" y="3545205"/>
                    <a:pt x="942594" y="3531362"/>
                    <a:pt x="973455" y="3531362"/>
                  </a:cubicBezTo>
                  <a:cubicBezTo>
                    <a:pt x="992632" y="3531362"/>
                    <a:pt x="1008507" y="3536696"/>
                    <a:pt x="1017524" y="3554095"/>
                  </a:cubicBezTo>
                  <a:cubicBezTo>
                    <a:pt x="1001141" y="3564255"/>
                    <a:pt x="989711" y="3564636"/>
                    <a:pt x="978535" y="3564636"/>
                  </a:cubicBezTo>
                  <a:cubicBezTo>
                    <a:pt x="977646" y="3564636"/>
                    <a:pt x="976630" y="3564636"/>
                    <a:pt x="975741" y="3564636"/>
                  </a:cubicBezTo>
                  <a:cubicBezTo>
                    <a:pt x="965454" y="3564636"/>
                    <a:pt x="955167" y="3565017"/>
                    <a:pt x="940816" y="3572891"/>
                  </a:cubicBezTo>
                  <a:cubicBezTo>
                    <a:pt x="941578" y="3588512"/>
                    <a:pt x="949833" y="3590544"/>
                    <a:pt x="959231" y="3590544"/>
                  </a:cubicBezTo>
                  <a:cubicBezTo>
                    <a:pt x="962406" y="3590544"/>
                    <a:pt x="965581" y="3590290"/>
                    <a:pt x="968756" y="3590290"/>
                  </a:cubicBezTo>
                  <a:cubicBezTo>
                    <a:pt x="975106" y="3590290"/>
                    <a:pt x="980948" y="3591179"/>
                    <a:pt x="984631" y="3596386"/>
                  </a:cubicBezTo>
                  <a:cubicBezTo>
                    <a:pt x="893826" y="3633978"/>
                    <a:pt x="898525" y="3648075"/>
                    <a:pt x="868807" y="3698113"/>
                  </a:cubicBezTo>
                  <a:cubicBezTo>
                    <a:pt x="867029" y="3695192"/>
                    <a:pt x="864997" y="3693795"/>
                    <a:pt x="862838" y="3693795"/>
                  </a:cubicBezTo>
                  <a:cubicBezTo>
                    <a:pt x="835152" y="3693795"/>
                    <a:pt x="782574" y="3915664"/>
                    <a:pt x="830326" y="3915664"/>
                  </a:cubicBezTo>
                  <a:cubicBezTo>
                    <a:pt x="830580" y="3915664"/>
                    <a:pt x="830961" y="3915664"/>
                    <a:pt x="831215" y="3915664"/>
                  </a:cubicBezTo>
                  <a:cubicBezTo>
                    <a:pt x="787400" y="3961003"/>
                    <a:pt x="871855" y="3934460"/>
                    <a:pt x="892302" y="3951605"/>
                  </a:cubicBezTo>
                  <a:cubicBezTo>
                    <a:pt x="873506" y="3984498"/>
                    <a:pt x="915797" y="3993896"/>
                    <a:pt x="920496" y="4028313"/>
                  </a:cubicBezTo>
                  <a:cubicBezTo>
                    <a:pt x="922655" y="4028948"/>
                    <a:pt x="925068" y="4029202"/>
                    <a:pt x="927608" y="4029202"/>
                  </a:cubicBezTo>
                  <a:cubicBezTo>
                    <a:pt x="939800" y="4029202"/>
                    <a:pt x="955294" y="4023487"/>
                    <a:pt x="967486" y="4023487"/>
                  </a:cubicBezTo>
                  <a:cubicBezTo>
                    <a:pt x="979678" y="4023487"/>
                    <a:pt x="988568" y="4029202"/>
                    <a:pt x="987806" y="4051808"/>
                  </a:cubicBezTo>
                  <a:cubicBezTo>
                    <a:pt x="977392" y="4052951"/>
                    <a:pt x="970026" y="4053078"/>
                    <a:pt x="964565" y="4053078"/>
                  </a:cubicBezTo>
                  <a:cubicBezTo>
                    <a:pt x="962152" y="4053078"/>
                    <a:pt x="960120" y="4053078"/>
                    <a:pt x="958342" y="4053078"/>
                  </a:cubicBezTo>
                  <a:cubicBezTo>
                    <a:pt x="946785" y="4053078"/>
                    <a:pt x="946023" y="4054475"/>
                    <a:pt x="925195" y="4075303"/>
                  </a:cubicBezTo>
                  <a:cubicBezTo>
                    <a:pt x="918972" y="4069080"/>
                    <a:pt x="908812" y="4062984"/>
                    <a:pt x="897001" y="4062984"/>
                  </a:cubicBezTo>
                  <a:cubicBezTo>
                    <a:pt x="887857" y="4062984"/>
                    <a:pt x="877570" y="4066667"/>
                    <a:pt x="867283" y="4076954"/>
                  </a:cubicBezTo>
                  <a:cubicBezTo>
                    <a:pt x="884555" y="4109847"/>
                    <a:pt x="878205" y="4134866"/>
                    <a:pt x="875157" y="4161536"/>
                  </a:cubicBezTo>
                  <a:cubicBezTo>
                    <a:pt x="891413" y="4158742"/>
                    <a:pt x="902208" y="4157599"/>
                    <a:pt x="909701" y="4157599"/>
                  </a:cubicBezTo>
                  <a:cubicBezTo>
                    <a:pt x="940562" y="4157599"/>
                    <a:pt x="915162" y="4176776"/>
                    <a:pt x="976884" y="4181856"/>
                  </a:cubicBezTo>
                  <a:cubicBezTo>
                    <a:pt x="1000379" y="4210050"/>
                    <a:pt x="965962" y="4217797"/>
                    <a:pt x="961263" y="4236593"/>
                  </a:cubicBezTo>
                  <a:cubicBezTo>
                    <a:pt x="1111504" y="4241292"/>
                    <a:pt x="1189736" y="4303903"/>
                    <a:pt x="1318133" y="4333621"/>
                  </a:cubicBezTo>
                  <a:cubicBezTo>
                    <a:pt x="1318133" y="4361815"/>
                    <a:pt x="1341628" y="4350893"/>
                    <a:pt x="1344803" y="4372737"/>
                  </a:cubicBezTo>
                  <a:cubicBezTo>
                    <a:pt x="1589024" y="4344543"/>
                    <a:pt x="1750187" y="4371213"/>
                    <a:pt x="2032000" y="4285107"/>
                  </a:cubicBezTo>
                  <a:cubicBezTo>
                    <a:pt x="2016125" y="4270756"/>
                    <a:pt x="1987042" y="4268216"/>
                    <a:pt x="1958467" y="4268216"/>
                  </a:cubicBezTo>
                  <a:cubicBezTo>
                    <a:pt x="1943481" y="4268216"/>
                    <a:pt x="1928495" y="4268851"/>
                    <a:pt x="1915795" y="4268851"/>
                  </a:cubicBezTo>
                  <a:cubicBezTo>
                    <a:pt x="1899920" y="4268851"/>
                    <a:pt x="1887347" y="4267835"/>
                    <a:pt x="1881759" y="4263136"/>
                  </a:cubicBezTo>
                  <a:cubicBezTo>
                    <a:pt x="2072767" y="4183253"/>
                    <a:pt x="2305939" y="4155186"/>
                    <a:pt x="2534412" y="4109720"/>
                  </a:cubicBezTo>
                  <a:cubicBezTo>
                    <a:pt x="2753487" y="4067429"/>
                    <a:pt x="2969514" y="4081526"/>
                    <a:pt x="3185541" y="3986022"/>
                  </a:cubicBezTo>
                  <a:cubicBezTo>
                    <a:pt x="3195828" y="3990086"/>
                    <a:pt x="3205734" y="3991737"/>
                    <a:pt x="3215259" y="3991737"/>
                  </a:cubicBezTo>
                  <a:cubicBezTo>
                    <a:pt x="3253740" y="3991737"/>
                    <a:pt x="3287522" y="3964432"/>
                    <a:pt x="3326384" y="3953129"/>
                  </a:cubicBezTo>
                  <a:cubicBezTo>
                    <a:pt x="3580003" y="3876421"/>
                    <a:pt x="3902329" y="3815334"/>
                    <a:pt x="4152773" y="3795014"/>
                  </a:cubicBezTo>
                  <a:cubicBezTo>
                    <a:pt x="4196588" y="3791839"/>
                    <a:pt x="4246626" y="3766820"/>
                    <a:pt x="4267073" y="3752723"/>
                  </a:cubicBezTo>
                  <a:cubicBezTo>
                    <a:pt x="4275455" y="3753993"/>
                    <a:pt x="4284472" y="3754628"/>
                    <a:pt x="4293997" y="3754628"/>
                  </a:cubicBezTo>
                  <a:cubicBezTo>
                    <a:pt x="4376801" y="3754628"/>
                    <a:pt x="4496943" y="3709924"/>
                    <a:pt x="4562856" y="3691636"/>
                  </a:cubicBezTo>
                  <a:cubicBezTo>
                    <a:pt x="4559681" y="3677539"/>
                    <a:pt x="4547235" y="3661918"/>
                    <a:pt x="4561332" y="3654044"/>
                  </a:cubicBezTo>
                  <a:cubicBezTo>
                    <a:pt x="4663059" y="3630549"/>
                    <a:pt x="4807077" y="3605530"/>
                    <a:pt x="4900930" y="3549142"/>
                  </a:cubicBezTo>
                  <a:cubicBezTo>
                    <a:pt x="4898771" y="3547999"/>
                    <a:pt x="4896104" y="3547618"/>
                    <a:pt x="4893183" y="3547618"/>
                  </a:cubicBezTo>
                  <a:cubicBezTo>
                    <a:pt x="4887341" y="3547618"/>
                    <a:pt x="4880610" y="3549142"/>
                    <a:pt x="4874641" y="3549142"/>
                  </a:cubicBezTo>
                  <a:cubicBezTo>
                    <a:pt x="4867021" y="3549142"/>
                    <a:pt x="4860925" y="3546602"/>
                    <a:pt x="4860290" y="3535045"/>
                  </a:cubicBezTo>
                  <a:cubicBezTo>
                    <a:pt x="4949571" y="3513074"/>
                    <a:pt x="5059045" y="3503803"/>
                    <a:pt x="5143627" y="3469259"/>
                  </a:cubicBezTo>
                  <a:cubicBezTo>
                    <a:pt x="5126355" y="3466084"/>
                    <a:pt x="5107686" y="3466084"/>
                    <a:pt x="5091938" y="3458337"/>
                  </a:cubicBezTo>
                  <a:cubicBezTo>
                    <a:pt x="5196840" y="3378454"/>
                    <a:pt x="5240655" y="3339338"/>
                    <a:pt x="5384673" y="3322193"/>
                  </a:cubicBezTo>
                  <a:cubicBezTo>
                    <a:pt x="5373751" y="3275203"/>
                    <a:pt x="5406644" y="3245485"/>
                    <a:pt x="5480177" y="3228340"/>
                  </a:cubicBezTo>
                  <a:cubicBezTo>
                    <a:pt x="5500497" y="3200146"/>
                    <a:pt x="5437886" y="3211068"/>
                    <a:pt x="5461381" y="3176651"/>
                  </a:cubicBezTo>
                  <a:cubicBezTo>
                    <a:pt x="5722747" y="3142234"/>
                    <a:pt x="5794756" y="2907411"/>
                    <a:pt x="5915279" y="2775966"/>
                  </a:cubicBezTo>
                  <a:cubicBezTo>
                    <a:pt x="5919978" y="2771267"/>
                    <a:pt x="5940298" y="2758694"/>
                    <a:pt x="5943473" y="2755646"/>
                  </a:cubicBezTo>
                  <a:cubicBezTo>
                    <a:pt x="6109335" y="2655443"/>
                    <a:pt x="6314440" y="2641346"/>
                    <a:pt x="6441186" y="2503678"/>
                  </a:cubicBezTo>
                  <a:cubicBezTo>
                    <a:pt x="6489700" y="2398776"/>
                    <a:pt x="6618097" y="2265807"/>
                    <a:pt x="6475603" y="2179701"/>
                  </a:cubicBezTo>
                  <a:cubicBezTo>
                    <a:pt x="6491224" y="2157730"/>
                    <a:pt x="6483477" y="2128012"/>
                    <a:pt x="6467729" y="2095119"/>
                  </a:cubicBezTo>
                  <a:cubicBezTo>
                    <a:pt x="6459601" y="2097278"/>
                    <a:pt x="6447917" y="2098294"/>
                    <a:pt x="6433439" y="2098294"/>
                  </a:cubicBezTo>
                  <a:cubicBezTo>
                    <a:pt x="6332728" y="2098294"/>
                    <a:pt x="6099429" y="2051050"/>
                    <a:pt x="6042025" y="2027809"/>
                  </a:cubicBezTo>
                  <a:cubicBezTo>
                    <a:pt x="6056122" y="1994916"/>
                    <a:pt x="6026404" y="1962023"/>
                    <a:pt x="6034151" y="1943227"/>
                  </a:cubicBezTo>
                  <a:cubicBezTo>
                    <a:pt x="6095238" y="1940052"/>
                    <a:pt x="6112383" y="1916557"/>
                    <a:pt x="6148451" y="1902587"/>
                  </a:cubicBezTo>
                  <a:cubicBezTo>
                    <a:pt x="6218936" y="1875917"/>
                    <a:pt x="6312789" y="1888490"/>
                    <a:pt x="6392672" y="1861947"/>
                  </a:cubicBezTo>
                  <a:cubicBezTo>
                    <a:pt x="6561455" y="1804162"/>
                    <a:pt x="6695821" y="1711960"/>
                    <a:pt x="6794373" y="1607312"/>
                  </a:cubicBezTo>
                  <a:lnTo>
                    <a:pt x="6794373" y="1604137"/>
                  </a:lnTo>
                  <a:cubicBezTo>
                    <a:pt x="6774434" y="1497838"/>
                    <a:pt x="6768338" y="1438529"/>
                    <a:pt x="6782308" y="1348613"/>
                  </a:cubicBezTo>
                  <a:cubicBezTo>
                    <a:pt x="6780149" y="1347470"/>
                    <a:pt x="6777482" y="1347089"/>
                    <a:pt x="6774561" y="1347089"/>
                  </a:cubicBezTo>
                  <a:cubicBezTo>
                    <a:pt x="6768719" y="1347089"/>
                    <a:pt x="6761988" y="1348613"/>
                    <a:pt x="6756019" y="1348613"/>
                  </a:cubicBezTo>
                  <a:cubicBezTo>
                    <a:pt x="6748399" y="1348613"/>
                    <a:pt x="6742303" y="1346073"/>
                    <a:pt x="6741668" y="1334516"/>
                  </a:cubicBezTo>
                  <a:cubicBezTo>
                    <a:pt x="6738493" y="1262507"/>
                    <a:pt x="6704076" y="1235964"/>
                    <a:pt x="6671183" y="1174877"/>
                  </a:cubicBezTo>
                  <a:cubicBezTo>
                    <a:pt x="6429629" y="1209421"/>
                    <a:pt x="5998464" y="1391920"/>
                    <a:pt x="5723255" y="1391920"/>
                  </a:cubicBezTo>
                  <a:cubicBezTo>
                    <a:pt x="5711317" y="1391920"/>
                    <a:pt x="5699633" y="1391539"/>
                    <a:pt x="5688330" y="1390904"/>
                  </a:cubicBezTo>
                  <a:cubicBezTo>
                    <a:pt x="5855843" y="1271905"/>
                    <a:pt x="5976366" y="1138936"/>
                    <a:pt x="5979414" y="963549"/>
                  </a:cubicBezTo>
                  <a:cubicBezTo>
                    <a:pt x="5968365" y="952500"/>
                    <a:pt x="5916930" y="944372"/>
                    <a:pt x="5886196" y="944372"/>
                  </a:cubicBezTo>
                  <a:cubicBezTo>
                    <a:pt x="5877687" y="944372"/>
                    <a:pt x="5870829" y="945007"/>
                    <a:pt x="5866765" y="946404"/>
                  </a:cubicBezTo>
                  <a:cubicBezTo>
                    <a:pt x="5802630" y="933831"/>
                    <a:pt x="5736844" y="875919"/>
                    <a:pt x="5708650" y="839978"/>
                  </a:cubicBezTo>
                  <a:cubicBezTo>
                    <a:pt x="5698998" y="846201"/>
                    <a:pt x="5692267" y="847725"/>
                    <a:pt x="5686552" y="847725"/>
                  </a:cubicBezTo>
                  <a:cubicBezTo>
                    <a:pt x="5680964" y="847725"/>
                    <a:pt x="5676265" y="846328"/>
                    <a:pt x="5670677" y="846328"/>
                  </a:cubicBezTo>
                  <a:cubicBezTo>
                    <a:pt x="5665978" y="846328"/>
                    <a:pt x="5660771" y="847344"/>
                    <a:pt x="5653913" y="851027"/>
                  </a:cubicBezTo>
                  <a:cubicBezTo>
                    <a:pt x="5626608" y="830072"/>
                    <a:pt x="5591048" y="823468"/>
                    <a:pt x="5551678" y="823468"/>
                  </a:cubicBezTo>
                  <a:cubicBezTo>
                    <a:pt x="5484241" y="823468"/>
                    <a:pt x="5405628" y="842899"/>
                    <a:pt x="5338445" y="842899"/>
                  </a:cubicBezTo>
                  <a:cubicBezTo>
                    <a:pt x="5300980" y="842899"/>
                    <a:pt x="5267071" y="836930"/>
                    <a:pt x="5240655" y="818134"/>
                  </a:cubicBezTo>
                  <a:cubicBezTo>
                    <a:pt x="5287645" y="694436"/>
                    <a:pt x="5192141" y="666369"/>
                    <a:pt x="5128006" y="606806"/>
                  </a:cubicBezTo>
                  <a:cubicBezTo>
                    <a:pt x="5151501" y="509778"/>
                    <a:pt x="5093589" y="458089"/>
                    <a:pt x="5040376" y="367284"/>
                  </a:cubicBezTo>
                  <a:cubicBezTo>
                    <a:pt x="5025390" y="374396"/>
                    <a:pt x="5014087" y="377444"/>
                    <a:pt x="5005705" y="377444"/>
                  </a:cubicBezTo>
                  <a:cubicBezTo>
                    <a:pt x="4977003" y="377444"/>
                    <a:pt x="4981194" y="343027"/>
                    <a:pt x="4987163" y="318770"/>
                  </a:cubicBezTo>
                  <a:cubicBezTo>
                    <a:pt x="4975606" y="322072"/>
                    <a:pt x="4965192" y="323596"/>
                    <a:pt x="4955667" y="323596"/>
                  </a:cubicBezTo>
                  <a:cubicBezTo>
                    <a:pt x="4924806" y="323596"/>
                    <a:pt x="4902581" y="308102"/>
                    <a:pt x="4882388" y="289052"/>
                  </a:cubicBezTo>
                  <a:cubicBezTo>
                    <a:pt x="4788535" y="324993"/>
                    <a:pt x="4702429" y="326644"/>
                    <a:pt x="4627245" y="334391"/>
                  </a:cubicBezTo>
                  <a:cubicBezTo>
                    <a:pt x="4243705" y="375031"/>
                    <a:pt x="3767963" y="478409"/>
                    <a:pt x="3423539" y="495554"/>
                  </a:cubicBezTo>
                  <a:cubicBezTo>
                    <a:pt x="3739769" y="360934"/>
                    <a:pt x="4106037" y="274828"/>
                    <a:pt x="4339209" y="159004"/>
                  </a:cubicBezTo>
                  <a:cubicBezTo>
                    <a:pt x="4347083" y="93218"/>
                    <a:pt x="4345432" y="63500"/>
                    <a:pt x="4340733" y="2540"/>
                  </a:cubicBezTo>
                  <a:cubicBezTo>
                    <a:pt x="4320540" y="762"/>
                    <a:pt x="4299331" y="0"/>
                    <a:pt x="4277487" y="0"/>
                  </a:cubicBezTo>
                  <a:close/>
                </a:path>
              </a:pathLst>
            </a:custGeom>
            <a:blipFill>
              <a:blip r:embed="rId2"/>
              <a:stretch>
                <a:fillRect l="-4644" t="-12" r="-4548" b="0"/>
              </a:stretch>
            </a:blipFill>
          </p:spPr>
        </p:sp>
      </p:grpSp>
      <p:grpSp>
        <p:nvGrpSpPr>
          <p:cNvPr name="Group 6" id="6"/>
          <p:cNvGrpSpPr/>
          <p:nvPr/>
        </p:nvGrpSpPr>
        <p:grpSpPr>
          <a:xfrm rot="0">
            <a:off x="0" y="114224"/>
            <a:ext cx="1427807" cy="1218390"/>
            <a:chOff x="0" y="0"/>
            <a:chExt cx="1903743" cy="1624520"/>
          </a:xfrm>
        </p:grpSpPr>
        <p:sp>
          <p:nvSpPr>
            <p:cNvPr name="Freeform 7" id="7"/>
            <p:cNvSpPr/>
            <p:nvPr/>
          </p:nvSpPr>
          <p:spPr>
            <a:xfrm flipH="false" flipV="false" rot="0">
              <a:off x="0" y="0"/>
              <a:ext cx="1903730" cy="1624584"/>
            </a:xfrm>
            <a:custGeom>
              <a:avLst/>
              <a:gdLst/>
              <a:ahLst/>
              <a:cxnLst/>
              <a:rect r="r" b="b" t="t" l="l"/>
              <a:pathLst>
                <a:path h="1624584" w="1903730">
                  <a:moveTo>
                    <a:pt x="0" y="0"/>
                  </a:moveTo>
                  <a:lnTo>
                    <a:pt x="1903730" y="0"/>
                  </a:lnTo>
                  <a:lnTo>
                    <a:pt x="1903730" y="1624584"/>
                  </a:lnTo>
                  <a:lnTo>
                    <a:pt x="0" y="1624584"/>
                  </a:lnTo>
                  <a:lnTo>
                    <a:pt x="0" y="0"/>
                  </a:lnTo>
                  <a:close/>
                </a:path>
              </a:pathLst>
            </a:custGeom>
            <a:blipFill>
              <a:blip r:embed="rId3"/>
              <a:stretch>
                <a:fillRect l="0" t="0" r="0" b="3"/>
              </a:stretch>
            </a:blipFill>
          </p:spPr>
        </p:sp>
      </p:grpSp>
      <p:grpSp>
        <p:nvGrpSpPr>
          <p:cNvPr name="Group 8" id="8"/>
          <p:cNvGrpSpPr/>
          <p:nvPr/>
        </p:nvGrpSpPr>
        <p:grpSpPr>
          <a:xfrm rot="0">
            <a:off x="144161" y="4187266"/>
            <a:ext cx="883710" cy="615124"/>
            <a:chOff x="0" y="0"/>
            <a:chExt cx="883717" cy="615124"/>
          </a:xfrm>
        </p:grpSpPr>
        <p:sp>
          <p:nvSpPr>
            <p:cNvPr name="Freeform 9" id="9"/>
            <p:cNvSpPr/>
            <p:nvPr/>
          </p:nvSpPr>
          <p:spPr>
            <a:xfrm flipH="false" flipV="false" rot="0">
              <a:off x="114935" y="114046"/>
              <a:ext cx="705359" cy="437727"/>
            </a:xfrm>
            <a:custGeom>
              <a:avLst/>
              <a:gdLst/>
              <a:ahLst/>
              <a:cxnLst/>
              <a:rect r="r" b="b" t="t" l="l"/>
              <a:pathLst>
                <a:path h="437727" w="705359">
                  <a:moveTo>
                    <a:pt x="697104" y="198881"/>
                  </a:moveTo>
                  <a:lnTo>
                    <a:pt x="502286" y="4064"/>
                  </a:lnTo>
                  <a:cubicBezTo>
                    <a:pt x="500254" y="2032"/>
                    <a:pt x="497841" y="762"/>
                    <a:pt x="495047" y="254"/>
                  </a:cubicBezTo>
                  <a:cubicBezTo>
                    <a:pt x="492253" y="-254"/>
                    <a:pt x="489586" y="0"/>
                    <a:pt x="486919" y="1016"/>
                  </a:cubicBezTo>
                  <a:cubicBezTo>
                    <a:pt x="484252" y="2032"/>
                    <a:pt x="482220" y="3810"/>
                    <a:pt x="480569" y="6223"/>
                  </a:cubicBezTo>
                  <a:cubicBezTo>
                    <a:pt x="478918" y="8636"/>
                    <a:pt x="478156" y="11176"/>
                    <a:pt x="478156" y="14097"/>
                  </a:cubicBezTo>
                  <a:lnTo>
                    <a:pt x="478156" y="106298"/>
                  </a:lnTo>
                  <a:lnTo>
                    <a:pt x="28194" y="106298"/>
                  </a:lnTo>
                  <a:cubicBezTo>
                    <a:pt x="24511" y="106298"/>
                    <a:pt x="20828" y="107060"/>
                    <a:pt x="17399" y="108457"/>
                  </a:cubicBezTo>
                  <a:cubicBezTo>
                    <a:pt x="13970" y="109854"/>
                    <a:pt x="10922" y="111886"/>
                    <a:pt x="8255" y="114553"/>
                  </a:cubicBezTo>
                  <a:cubicBezTo>
                    <a:pt x="5588" y="117220"/>
                    <a:pt x="3556" y="120268"/>
                    <a:pt x="2159" y="123697"/>
                  </a:cubicBezTo>
                  <a:cubicBezTo>
                    <a:pt x="762" y="127126"/>
                    <a:pt x="0" y="130682"/>
                    <a:pt x="0" y="134492"/>
                  </a:cubicBezTo>
                  <a:lnTo>
                    <a:pt x="0" y="303147"/>
                  </a:lnTo>
                  <a:cubicBezTo>
                    <a:pt x="0" y="306830"/>
                    <a:pt x="762" y="310514"/>
                    <a:pt x="2159" y="313942"/>
                  </a:cubicBezTo>
                  <a:cubicBezTo>
                    <a:pt x="3556" y="317371"/>
                    <a:pt x="5588" y="320419"/>
                    <a:pt x="8255" y="323086"/>
                  </a:cubicBezTo>
                  <a:cubicBezTo>
                    <a:pt x="10922" y="325753"/>
                    <a:pt x="13970" y="327785"/>
                    <a:pt x="17399" y="329182"/>
                  </a:cubicBezTo>
                  <a:cubicBezTo>
                    <a:pt x="20828" y="330579"/>
                    <a:pt x="24384" y="331341"/>
                    <a:pt x="28194" y="331341"/>
                  </a:cubicBezTo>
                  <a:lnTo>
                    <a:pt x="478283" y="331341"/>
                  </a:lnTo>
                  <a:lnTo>
                    <a:pt x="478283" y="423543"/>
                  </a:lnTo>
                  <a:cubicBezTo>
                    <a:pt x="478283" y="426337"/>
                    <a:pt x="479045" y="429004"/>
                    <a:pt x="480696" y="431417"/>
                  </a:cubicBezTo>
                  <a:cubicBezTo>
                    <a:pt x="482347" y="433830"/>
                    <a:pt x="484379" y="435481"/>
                    <a:pt x="487046" y="436624"/>
                  </a:cubicBezTo>
                  <a:cubicBezTo>
                    <a:pt x="489713" y="437767"/>
                    <a:pt x="492380" y="438021"/>
                    <a:pt x="495174" y="437386"/>
                  </a:cubicBezTo>
                  <a:cubicBezTo>
                    <a:pt x="497968" y="436751"/>
                    <a:pt x="500381" y="435608"/>
                    <a:pt x="502413" y="433576"/>
                  </a:cubicBezTo>
                  <a:lnTo>
                    <a:pt x="697104" y="238632"/>
                  </a:lnTo>
                  <a:cubicBezTo>
                    <a:pt x="699772" y="235965"/>
                    <a:pt x="701804" y="232917"/>
                    <a:pt x="703201" y="229488"/>
                  </a:cubicBezTo>
                  <a:cubicBezTo>
                    <a:pt x="704598" y="226059"/>
                    <a:pt x="705360" y="222503"/>
                    <a:pt x="705360" y="218693"/>
                  </a:cubicBezTo>
                  <a:cubicBezTo>
                    <a:pt x="705360" y="214883"/>
                    <a:pt x="704598" y="211327"/>
                    <a:pt x="703201" y="207898"/>
                  </a:cubicBezTo>
                  <a:cubicBezTo>
                    <a:pt x="701804" y="204469"/>
                    <a:pt x="699772" y="201421"/>
                    <a:pt x="697104" y="198754"/>
                  </a:cubicBezTo>
                  <a:close/>
                </a:path>
              </a:pathLst>
            </a:custGeom>
            <a:solidFill>
              <a:srgbClr val="EB2030"/>
            </a:solidFill>
          </p:spPr>
        </p:sp>
        <p:sp>
          <p:nvSpPr>
            <p:cNvPr name="Freeform 10" id="10"/>
            <p:cNvSpPr/>
            <p:nvPr/>
          </p:nvSpPr>
          <p:spPr>
            <a:xfrm flipH="false" flipV="false" rot="0">
              <a:off x="63500" y="63476"/>
              <a:ext cx="733426" cy="465858"/>
            </a:xfrm>
            <a:custGeom>
              <a:avLst/>
              <a:gdLst/>
              <a:ahLst/>
              <a:cxnLst/>
              <a:rect r="r" b="b" t="t" l="l"/>
              <a:pathLst>
                <a:path h="465858" w="733426">
                  <a:moveTo>
                    <a:pt x="506350" y="465858"/>
                  </a:moveTo>
                  <a:cubicBezTo>
                    <a:pt x="502667" y="465858"/>
                    <a:pt x="498984" y="465096"/>
                    <a:pt x="495555" y="463699"/>
                  </a:cubicBezTo>
                  <a:cubicBezTo>
                    <a:pt x="492126" y="462302"/>
                    <a:pt x="489078" y="460270"/>
                    <a:pt x="486411" y="457603"/>
                  </a:cubicBezTo>
                  <a:cubicBezTo>
                    <a:pt x="483744" y="454936"/>
                    <a:pt x="481712" y="451888"/>
                    <a:pt x="480315" y="448459"/>
                  </a:cubicBezTo>
                  <a:cubicBezTo>
                    <a:pt x="478918" y="445030"/>
                    <a:pt x="478156" y="441474"/>
                    <a:pt x="478156" y="437664"/>
                  </a:cubicBezTo>
                  <a:lnTo>
                    <a:pt x="478156" y="359560"/>
                  </a:lnTo>
                  <a:lnTo>
                    <a:pt x="42164" y="359560"/>
                  </a:lnTo>
                  <a:cubicBezTo>
                    <a:pt x="36576" y="359560"/>
                    <a:pt x="31242" y="358543"/>
                    <a:pt x="26035" y="356385"/>
                  </a:cubicBezTo>
                  <a:cubicBezTo>
                    <a:pt x="20828" y="354226"/>
                    <a:pt x="16256" y="351178"/>
                    <a:pt x="12319" y="347241"/>
                  </a:cubicBezTo>
                  <a:cubicBezTo>
                    <a:pt x="8382" y="343304"/>
                    <a:pt x="5334" y="338732"/>
                    <a:pt x="3175" y="333525"/>
                  </a:cubicBezTo>
                  <a:cubicBezTo>
                    <a:pt x="1016" y="328318"/>
                    <a:pt x="0" y="322984"/>
                    <a:pt x="0" y="317269"/>
                  </a:cubicBezTo>
                  <a:lnTo>
                    <a:pt x="0" y="148486"/>
                  </a:lnTo>
                  <a:cubicBezTo>
                    <a:pt x="0" y="142898"/>
                    <a:pt x="1016" y="137564"/>
                    <a:pt x="3175" y="132357"/>
                  </a:cubicBezTo>
                  <a:cubicBezTo>
                    <a:pt x="5334" y="127150"/>
                    <a:pt x="8382" y="122578"/>
                    <a:pt x="12319" y="118641"/>
                  </a:cubicBezTo>
                  <a:cubicBezTo>
                    <a:pt x="16256" y="114704"/>
                    <a:pt x="20828" y="111656"/>
                    <a:pt x="26035" y="109497"/>
                  </a:cubicBezTo>
                  <a:cubicBezTo>
                    <a:pt x="31242" y="107338"/>
                    <a:pt x="36576" y="106322"/>
                    <a:pt x="42164" y="106322"/>
                  </a:cubicBezTo>
                  <a:lnTo>
                    <a:pt x="478283" y="106322"/>
                  </a:lnTo>
                  <a:lnTo>
                    <a:pt x="478283" y="28218"/>
                  </a:lnTo>
                  <a:cubicBezTo>
                    <a:pt x="478283" y="22503"/>
                    <a:pt x="479807" y="17296"/>
                    <a:pt x="482982" y="12597"/>
                  </a:cubicBezTo>
                  <a:cubicBezTo>
                    <a:pt x="486157" y="7898"/>
                    <a:pt x="490348" y="4469"/>
                    <a:pt x="495555" y="2183"/>
                  </a:cubicBezTo>
                  <a:cubicBezTo>
                    <a:pt x="500762" y="-103"/>
                    <a:pt x="506223" y="-484"/>
                    <a:pt x="511811" y="532"/>
                  </a:cubicBezTo>
                  <a:cubicBezTo>
                    <a:pt x="517399" y="1548"/>
                    <a:pt x="522225" y="4215"/>
                    <a:pt x="526162" y="8279"/>
                  </a:cubicBezTo>
                  <a:lnTo>
                    <a:pt x="721107" y="203096"/>
                  </a:lnTo>
                  <a:cubicBezTo>
                    <a:pt x="725044" y="207033"/>
                    <a:pt x="728092" y="211605"/>
                    <a:pt x="730252" y="216812"/>
                  </a:cubicBezTo>
                  <a:cubicBezTo>
                    <a:pt x="732410" y="222019"/>
                    <a:pt x="733427" y="227353"/>
                    <a:pt x="733427" y="232941"/>
                  </a:cubicBezTo>
                  <a:cubicBezTo>
                    <a:pt x="733427" y="238529"/>
                    <a:pt x="732410" y="243863"/>
                    <a:pt x="730252" y="249070"/>
                  </a:cubicBezTo>
                  <a:cubicBezTo>
                    <a:pt x="728092" y="254277"/>
                    <a:pt x="725044" y="258849"/>
                    <a:pt x="721107" y="262786"/>
                  </a:cubicBezTo>
                  <a:lnTo>
                    <a:pt x="526289" y="457603"/>
                  </a:lnTo>
                  <a:cubicBezTo>
                    <a:pt x="520828" y="463064"/>
                    <a:pt x="514224" y="465858"/>
                    <a:pt x="506350" y="465858"/>
                  </a:cubicBezTo>
                  <a:close/>
                  <a:moveTo>
                    <a:pt x="42164" y="134516"/>
                  </a:moveTo>
                  <a:cubicBezTo>
                    <a:pt x="40259" y="134516"/>
                    <a:pt x="38481" y="134897"/>
                    <a:pt x="36830" y="135532"/>
                  </a:cubicBezTo>
                  <a:cubicBezTo>
                    <a:pt x="35179" y="136167"/>
                    <a:pt x="33528" y="137310"/>
                    <a:pt x="32258" y="138580"/>
                  </a:cubicBezTo>
                  <a:cubicBezTo>
                    <a:pt x="30988" y="139850"/>
                    <a:pt x="29972" y="141374"/>
                    <a:pt x="29210" y="143152"/>
                  </a:cubicBezTo>
                  <a:cubicBezTo>
                    <a:pt x="28448" y="144930"/>
                    <a:pt x="28194" y="146708"/>
                    <a:pt x="28194" y="148486"/>
                  </a:cubicBezTo>
                  <a:lnTo>
                    <a:pt x="28194" y="317269"/>
                  </a:lnTo>
                  <a:cubicBezTo>
                    <a:pt x="28194" y="319174"/>
                    <a:pt x="28575" y="320952"/>
                    <a:pt x="29210" y="322603"/>
                  </a:cubicBezTo>
                  <a:cubicBezTo>
                    <a:pt x="29845" y="324254"/>
                    <a:pt x="30988" y="325905"/>
                    <a:pt x="32258" y="327175"/>
                  </a:cubicBezTo>
                  <a:cubicBezTo>
                    <a:pt x="33528" y="328445"/>
                    <a:pt x="35052" y="329461"/>
                    <a:pt x="36830" y="330223"/>
                  </a:cubicBezTo>
                  <a:cubicBezTo>
                    <a:pt x="38608" y="330985"/>
                    <a:pt x="40386" y="331239"/>
                    <a:pt x="42164" y="331239"/>
                  </a:cubicBezTo>
                  <a:lnTo>
                    <a:pt x="492253" y="331239"/>
                  </a:lnTo>
                  <a:cubicBezTo>
                    <a:pt x="494158" y="331239"/>
                    <a:pt x="495936" y="331620"/>
                    <a:pt x="497587" y="332255"/>
                  </a:cubicBezTo>
                  <a:cubicBezTo>
                    <a:pt x="499238" y="332890"/>
                    <a:pt x="500889" y="334033"/>
                    <a:pt x="502159" y="335303"/>
                  </a:cubicBezTo>
                  <a:cubicBezTo>
                    <a:pt x="503429" y="336573"/>
                    <a:pt x="504445" y="338097"/>
                    <a:pt x="505207" y="339875"/>
                  </a:cubicBezTo>
                  <a:cubicBezTo>
                    <a:pt x="505969" y="341653"/>
                    <a:pt x="506223" y="343431"/>
                    <a:pt x="506223" y="345209"/>
                  </a:cubicBezTo>
                  <a:lnTo>
                    <a:pt x="506223" y="437410"/>
                  </a:lnTo>
                  <a:lnTo>
                    <a:pt x="701168" y="242847"/>
                  </a:lnTo>
                  <a:cubicBezTo>
                    <a:pt x="702438" y="241577"/>
                    <a:pt x="703454" y="240053"/>
                    <a:pt x="704216" y="238275"/>
                  </a:cubicBezTo>
                  <a:cubicBezTo>
                    <a:pt x="704978" y="236497"/>
                    <a:pt x="705232" y="234719"/>
                    <a:pt x="705232" y="232941"/>
                  </a:cubicBezTo>
                  <a:cubicBezTo>
                    <a:pt x="705232" y="231163"/>
                    <a:pt x="704851" y="229258"/>
                    <a:pt x="704216" y="227607"/>
                  </a:cubicBezTo>
                  <a:cubicBezTo>
                    <a:pt x="703581" y="225956"/>
                    <a:pt x="702438" y="224305"/>
                    <a:pt x="701168" y="223035"/>
                  </a:cubicBezTo>
                  <a:lnTo>
                    <a:pt x="506350" y="28218"/>
                  </a:lnTo>
                  <a:lnTo>
                    <a:pt x="506350" y="120419"/>
                  </a:lnTo>
                  <a:cubicBezTo>
                    <a:pt x="506350" y="122324"/>
                    <a:pt x="505969" y="124102"/>
                    <a:pt x="505334" y="125753"/>
                  </a:cubicBezTo>
                  <a:cubicBezTo>
                    <a:pt x="504699" y="127404"/>
                    <a:pt x="503556" y="129055"/>
                    <a:pt x="502286" y="130325"/>
                  </a:cubicBezTo>
                  <a:cubicBezTo>
                    <a:pt x="501016" y="131595"/>
                    <a:pt x="499492" y="132611"/>
                    <a:pt x="497714" y="133373"/>
                  </a:cubicBezTo>
                  <a:cubicBezTo>
                    <a:pt x="495936" y="134135"/>
                    <a:pt x="494158" y="134389"/>
                    <a:pt x="492380" y="134389"/>
                  </a:cubicBezTo>
                  <a:lnTo>
                    <a:pt x="42291" y="134389"/>
                  </a:lnTo>
                  <a:close/>
                </a:path>
              </a:pathLst>
            </a:custGeom>
            <a:solidFill>
              <a:srgbClr val="000000"/>
            </a:solidFill>
          </p:spPr>
        </p:sp>
      </p:grpSp>
      <p:grpSp>
        <p:nvGrpSpPr>
          <p:cNvPr name="Group 11" id="11"/>
          <p:cNvGrpSpPr/>
          <p:nvPr/>
        </p:nvGrpSpPr>
        <p:grpSpPr>
          <a:xfrm rot="0">
            <a:off x="1437646" y="3491884"/>
            <a:ext cx="2348436" cy="320173"/>
            <a:chOff x="0" y="0"/>
            <a:chExt cx="2348446" cy="320180"/>
          </a:xfrm>
        </p:grpSpPr>
        <p:sp>
          <p:nvSpPr>
            <p:cNvPr name="Freeform 12" id="12"/>
            <p:cNvSpPr/>
            <p:nvPr/>
          </p:nvSpPr>
          <p:spPr>
            <a:xfrm flipH="false" flipV="false" rot="0">
              <a:off x="-56" y="59"/>
              <a:ext cx="2348265" cy="320082"/>
            </a:xfrm>
            <a:custGeom>
              <a:avLst/>
              <a:gdLst/>
              <a:ahLst/>
              <a:cxnLst/>
              <a:rect r="r" b="b" t="t" l="l"/>
              <a:pathLst>
                <a:path h="320082" w="2348265">
                  <a:moveTo>
                    <a:pt x="2314002" y="317572"/>
                  </a:moveTo>
                  <a:cubicBezTo>
                    <a:pt x="2256344" y="322144"/>
                    <a:pt x="2197543" y="319096"/>
                    <a:pt x="2139757" y="318969"/>
                  </a:cubicBezTo>
                  <a:cubicBezTo>
                    <a:pt x="2078924" y="318842"/>
                    <a:pt x="2018091" y="318461"/>
                    <a:pt x="1957131" y="318207"/>
                  </a:cubicBezTo>
                  <a:cubicBezTo>
                    <a:pt x="1508947" y="315413"/>
                    <a:pt x="467671" y="316810"/>
                    <a:pt x="19614" y="318969"/>
                  </a:cubicBezTo>
                  <a:cubicBezTo>
                    <a:pt x="2215" y="319096"/>
                    <a:pt x="945" y="267025"/>
                    <a:pt x="310" y="256484"/>
                  </a:cubicBezTo>
                  <a:cubicBezTo>
                    <a:pt x="-198" y="246451"/>
                    <a:pt x="-1976" y="192348"/>
                    <a:pt x="14915" y="192475"/>
                  </a:cubicBezTo>
                  <a:cubicBezTo>
                    <a:pt x="81463" y="192856"/>
                    <a:pt x="148011" y="193364"/>
                    <a:pt x="214560" y="193745"/>
                  </a:cubicBezTo>
                  <a:cubicBezTo>
                    <a:pt x="210623" y="173171"/>
                    <a:pt x="210242" y="145866"/>
                    <a:pt x="213290" y="125419"/>
                  </a:cubicBezTo>
                  <a:cubicBezTo>
                    <a:pt x="190683" y="125673"/>
                    <a:pt x="168077" y="125927"/>
                    <a:pt x="145471" y="126054"/>
                  </a:cubicBezTo>
                  <a:cubicBezTo>
                    <a:pt x="144582" y="126562"/>
                    <a:pt x="143566" y="126816"/>
                    <a:pt x="142550" y="126816"/>
                  </a:cubicBezTo>
                  <a:cubicBezTo>
                    <a:pt x="124897" y="126816"/>
                    <a:pt x="107371" y="126816"/>
                    <a:pt x="89845" y="126562"/>
                  </a:cubicBezTo>
                  <a:cubicBezTo>
                    <a:pt x="84765" y="126562"/>
                    <a:pt x="81082" y="122625"/>
                    <a:pt x="78034" y="116528"/>
                  </a:cubicBezTo>
                  <a:cubicBezTo>
                    <a:pt x="77526" y="115639"/>
                    <a:pt x="77145" y="114623"/>
                    <a:pt x="76764" y="113480"/>
                  </a:cubicBezTo>
                  <a:cubicBezTo>
                    <a:pt x="80955" y="108908"/>
                    <a:pt x="86035" y="105352"/>
                    <a:pt x="91750" y="102939"/>
                  </a:cubicBezTo>
                  <a:lnTo>
                    <a:pt x="104196" y="97732"/>
                  </a:lnTo>
                  <a:cubicBezTo>
                    <a:pt x="104196" y="97732"/>
                    <a:pt x="88321" y="96970"/>
                    <a:pt x="72319" y="97986"/>
                  </a:cubicBezTo>
                  <a:cubicBezTo>
                    <a:pt x="69525" y="84524"/>
                    <a:pt x="68636" y="70173"/>
                    <a:pt x="68128" y="64712"/>
                  </a:cubicBezTo>
                  <a:cubicBezTo>
                    <a:pt x="67493" y="57219"/>
                    <a:pt x="65080" y="22039"/>
                    <a:pt x="71938" y="7053"/>
                  </a:cubicBezTo>
                  <a:cubicBezTo>
                    <a:pt x="73843" y="2862"/>
                    <a:pt x="76510" y="68"/>
                    <a:pt x="80193" y="195"/>
                  </a:cubicBezTo>
                  <a:cubicBezTo>
                    <a:pt x="101656" y="68"/>
                    <a:pt x="123119" y="68"/>
                    <a:pt x="144709" y="68"/>
                  </a:cubicBezTo>
                  <a:cubicBezTo>
                    <a:pt x="145979" y="68"/>
                    <a:pt x="147249" y="576"/>
                    <a:pt x="148392" y="1211"/>
                  </a:cubicBezTo>
                  <a:cubicBezTo>
                    <a:pt x="238817" y="2608"/>
                    <a:pt x="329241" y="4767"/>
                    <a:pt x="419792" y="5021"/>
                  </a:cubicBezTo>
                  <a:cubicBezTo>
                    <a:pt x="632264" y="5910"/>
                    <a:pt x="844862" y="4767"/>
                    <a:pt x="1057334" y="4640"/>
                  </a:cubicBezTo>
                  <a:cubicBezTo>
                    <a:pt x="1162617" y="4513"/>
                    <a:pt x="1860992" y="4386"/>
                    <a:pt x="1966275" y="4132"/>
                  </a:cubicBezTo>
                  <a:cubicBezTo>
                    <a:pt x="2020758" y="4005"/>
                    <a:pt x="2075242" y="3878"/>
                    <a:pt x="2129724" y="3243"/>
                  </a:cubicBezTo>
                  <a:cubicBezTo>
                    <a:pt x="2192082" y="2481"/>
                    <a:pt x="2254693" y="-1456"/>
                    <a:pt x="2317050" y="576"/>
                  </a:cubicBezTo>
                  <a:cubicBezTo>
                    <a:pt x="2328099" y="957"/>
                    <a:pt x="2331274" y="32199"/>
                    <a:pt x="2328099" y="63315"/>
                  </a:cubicBezTo>
                  <a:lnTo>
                    <a:pt x="2294190" y="72586"/>
                  </a:lnTo>
                  <a:cubicBezTo>
                    <a:pt x="2294190" y="72586"/>
                    <a:pt x="2323781" y="72713"/>
                    <a:pt x="2325940" y="79063"/>
                  </a:cubicBezTo>
                  <a:cubicBezTo>
                    <a:pt x="2321749" y="103828"/>
                    <a:pt x="2313494" y="125165"/>
                    <a:pt x="2302318" y="126308"/>
                  </a:cubicBezTo>
                  <a:cubicBezTo>
                    <a:pt x="2287078" y="127959"/>
                    <a:pt x="2271330" y="127070"/>
                    <a:pt x="2255709" y="126054"/>
                  </a:cubicBezTo>
                  <a:cubicBezTo>
                    <a:pt x="2255963" y="145612"/>
                    <a:pt x="2252153" y="171393"/>
                    <a:pt x="2245676" y="191459"/>
                  </a:cubicBezTo>
                  <a:cubicBezTo>
                    <a:pt x="2277045" y="191840"/>
                    <a:pt x="2308414" y="192602"/>
                    <a:pt x="2339783" y="193999"/>
                  </a:cubicBezTo>
                  <a:cubicBezTo>
                    <a:pt x="2359468" y="194888"/>
                    <a:pt x="2342450" y="315540"/>
                    <a:pt x="2313748" y="317699"/>
                  </a:cubicBezTo>
                  <a:close/>
                </a:path>
              </a:pathLst>
            </a:custGeom>
            <a:solidFill>
              <a:srgbClr val="FFDB31"/>
            </a:solidFill>
          </p:spPr>
        </p:sp>
      </p:grpSp>
      <p:grpSp>
        <p:nvGrpSpPr>
          <p:cNvPr name="Group 13" id="13"/>
          <p:cNvGrpSpPr/>
          <p:nvPr/>
        </p:nvGrpSpPr>
        <p:grpSpPr>
          <a:xfrm rot="0">
            <a:off x="144161" y="5936161"/>
            <a:ext cx="2535231" cy="1525105"/>
            <a:chOff x="0" y="0"/>
            <a:chExt cx="2535225" cy="1525105"/>
          </a:xfrm>
        </p:grpSpPr>
        <p:sp>
          <p:nvSpPr>
            <p:cNvPr name="Freeform 14" id="14"/>
            <p:cNvSpPr/>
            <p:nvPr/>
          </p:nvSpPr>
          <p:spPr>
            <a:xfrm flipH="false" flipV="false" rot="0">
              <a:off x="282574" y="63500"/>
              <a:ext cx="2189221" cy="1187066"/>
            </a:xfrm>
            <a:custGeom>
              <a:avLst/>
              <a:gdLst/>
              <a:ahLst/>
              <a:cxnLst/>
              <a:rect r="r" b="b" t="t" l="l"/>
              <a:pathLst>
                <a:path h="1187066" w="2189221">
                  <a:moveTo>
                    <a:pt x="2099306" y="0"/>
                  </a:moveTo>
                  <a:lnTo>
                    <a:pt x="7112" y="0"/>
                  </a:lnTo>
                  <a:cubicBezTo>
                    <a:pt x="3175" y="0"/>
                    <a:pt x="0" y="3175"/>
                    <a:pt x="0" y="7112"/>
                  </a:cubicBezTo>
                  <a:cubicBezTo>
                    <a:pt x="0" y="11049"/>
                    <a:pt x="3175" y="14224"/>
                    <a:pt x="7112" y="14224"/>
                  </a:cubicBezTo>
                  <a:lnTo>
                    <a:pt x="2099306" y="14224"/>
                  </a:lnTo>
                  <a:cubicBezTo>
                    <a:pt x="2141089" y="14224"/>
                    <a:pt x="2174998" y="48260"/>
                    <a:pt x="2174998" y="90170"/>
                  </a:cubicBezTo>
                  <a:lnTo>
                    <a:pt x="2174998" y="1179954"/>
                  </a:lnTo>
                  <a:cubicBezTo>
                    <a:pt x="2174998" y="1183891"/>
                    <a:pt x="2178173" y="1187066"/>
                    <a:pt x="2182110" y="1187066"/>
                  </a:cubicBezTo>
                  <a:cubicBezTo>
                    <a:pt x="2186047" y="1187066"/>
                    <a:pt x="2189222" y="1183891"/>
                    <a:pt x="2189222" y="1179954"/>
                  </a:cubicBezTo>
                  <a:lnTo>
                    <a:pt x="2189222" y="90043"/>
                  </a:lnTo>
                  <a:cubicBezTo>
                    <a:pt x="2189222" y="40386"/>
                    <a:pt x="2148963" y="0"/>
                    <a:pt x="2099306" y="0"/>
                  </a:cubicBezTo>
                  <a:close/>
                </a:path>
              </a:pathLst>
            </a:custGeom>
            <a:solidFill>
              <a:srgbClr val="000000"/>
            </a:solidFill>
          </p:spPr>
        </p:sp>
        <p:sp>
          <p:nvSpPr>
            <p:cNvPr name="Freeform 15" id="15"/>
            <p:cNvSpPr/>
            <p:nvPr/>
          </p:nvSpPr>
          <p:spPr>
            <a:xfrm flipH="false" flipV="false" rot="0">
              <a:off x="63500" y="273049"/>
              <a:ext cx="2197603" cy="1188590"/>
            </a:xfrm>
            <a:custGeom>
              <a:avLst/>
              <a:gdLst/>
              <a:ahLst/>
              <a:cxnLst/>
              <a:rect r="r" b="b" t="t" l="l"/>
              <a:pathLst>
                <a:path h="1188590" w="2197603">
                  <a:moveTo>
                    <a:pt x="2190364" y="1174367"/>
                  </a:moveTo>
                  <a:lnTo>
                    <a:pt x="89916" y="1174367"/>
                  </a:lnTo>
                  <a:cubicBezTo>
                    <a:pt x="48133" y="1174367"/>
                    <a:pt x="14224" y="1140331"/>
                    <a:pt x="14224" y="1098421"/>
                  </a:cubicBezTo>
                  <a:lnTo>
                    <a:pt x="14224" y="7112"/>
                  </a:lnTo>
                  <a:cubicBezTo>
                    <a:pt x="14224" y="3175"/>
                    <a:pt x="11049" y="0"/>
                    <a:pt x="7112" y="0"/>
                  </a:cubicBezTo>
                  <a:cubicBezTo>
                    <a:pt x="3175" y="0"/>
                    <a:pt x="0" y="3175"/>
                    <a:pt x="0" y="7112"/>
                  </a:cubicBezTo>
                  <a:lnTo>
                    <a:pt x="0" y="1098548"/>
                  </a:lnTo>
                  <a:cubicBezTo>
                    <a:pt x="0" y="1148205"/>
                    <a:pt x="40259" y="1188591"/>
                    <a:pt x="89916" y="1188591"/>
                  </a:cubicBezTo>
                  <a:lnTo>
                    <a:pt x="2190491" y="1188591"/>
                  </a:lnTo>
                  <a:cubicBezTo>
                    <a:pt x="2194428" y="1188591"/>
                    <a:pt x="2197603" y="1185416"/>
                    <a:pt x="2197603" y="1181479"/>
                  </a:cubicBezTo>
                  <a:cubicBezTo>
                    <a:pt x="2197603" y="1177542"/>
                    <a:pt x="2194428" y="1174367"/>
                    <a:pt x="2190491" y="1174367"/>
                  </a:cubicBezTo>
                  <a:close/>
                </a:path>
              </a:pathLst>
            </a:custGeom>
            <a:solidFill>
              <a:srgbClr val="000000"/>
            </a:solidFill>
          </p:spPr>
        </p:sp>
        <p:sp>
          <p:nvSpPr>
            <p:cNvPr name="Freeform 16" id="16"/>
            <p:cNvSpPr/>
            <p:nvPr/>
          </p:nvSpPr>
          <p:spPr>
            <a:xfrm flipH="false" flipV="false" rot="0">
              <a:off x="2335144" y="1349372"/>
              <a:ext cx="62122" cy="105029"/>
            </a:xfrm>
            <a:custGeom>
              <a:avLst/>
              <a:gdLst/>
              <a:ahLst/>
              <a:cxnLst/>
              <a:rect r="r" b="b" t="t" l="l"/>
              <a:pathLst>
                <a:path h="105029" w="62122">
                  <a:moveTo>
                    <a:pt x="127" y="3302"/>
                  </a:moveTo>
                  <a:lnTo>
                    <a:pt x="0" y="62103"/>
                  </a:lnTo>
                  <a:lnTo>
                    <a:pt x="34417" y="58293"/>
                  </a:lnTo>
                  <a:cubicBezTo>
                    <a:pt x="34417" y="58293"/>
                    <a:pt x="35560" y="73152"/>
                    <a:pt x="31496" y="77724"/>
                  </a:cubicBezTo>
                  <a:cubicBezTo>
                    <a:pt x="29591" y="79883"/>
                    <a:pt x="25527" y="81915"/>
                    <a:pt x="20193" y="84709"/>
                  </a:cubicBezTo>
                  <a:cubicBezTo>
                    <a:pt x="13462" y="88138"/>
                    <a:pt x="127" y="93599"/>
                    <a:pt x="127" y="93599"/>
                  </a:cubicBezTo>
                  <a:lnTo>
                    <a:pt x="127" y="105029"/>
                  </a:lnTo>
                  <a:cubicBezTo>
                    <a:pt x="127" y="105029"/>
                    <a:pt x="7239" y="103505"/>
                    <a:pt x="17526" y="100330"/>
                  </a:cubicBezTo>
                  <a:cubicBezTo>
                    <a:pt x="29845" y="96520"/>
                    <a:pt x="54356" y="90297"/>
                    <a:pt x="58293" y="77597"/>
                  </a:cubicBezTo>
                  <a:cubicBezTo>
                    <a:pt x="63246" y="61468"/>
                    <a:pt x="61976" y="0"/>
                    <a:pt x="61976" y="0"/>
                  </a:cubicBezTo>
                  <a:lnTo>
                    <a:pt x="127" y="3175"/>
                  </a:lnTo>
                  <a:close/>
                </a:path>
              </a:pathLst>
            </a:custGeom>
            <a:solidFill>
              <a:srgbClr val="000000"/>
            </a:solidFill>
          </p:spPr>
        </p:sp>
        <p:sp>
          <p:nvSpPr>
            <p:cNvPr name="Freeform 17" id="17"/>
            <p:cNvSpPr/>
            <p:nvPr/>
          </p:nvSpPr>
          <p:spPr>
            <a:xfrm flipH="false" flipV="false" rot="0">
              <a:off x="2407915" y="1349372"/>
              <a:ext cx="62122" cy="105029"/>
            </a:xfrm>
            <a:custGeom>
              <a:avLst/>
              <a:gdLst/>
              <a:ahLst/>
              <a:cxnLst/>
              <a:rect r="r" b="b" t="t" l="l"/>
              <a:pathLst>
                <a:path h="105029" w="62122">
                  <a:moveTo>
                    <a:pt x="127" y="3302"/>
                  </a:moveTo>
                  <a:lnTo>
                    <a:pt x="0" y="62103"/>
                  </a:lnTo>
                  <a:lnTo>
                    <a:pt x="34417" y="58293"/>
                  </a:lnTo>
                  <a:cubicBezTo>
                    <a:pt x="34417" y="58293"/>
                    <a:pt x="35559" y="73152"/>
                    <a:pt x="31496" y="77724"/>
                  </a:cubicBezTo>
                  <a:cubicBezTo>
                    <a:pt x="29591" y="79883"/>
                    <a:pt x="25527" y="81915"/>
                    <a:pt x="20193" y="84709"/>
                  </a:cubicBezTo>
                  <a:cubicBezTo>
                    <a:pt x="13462" y="88138"/>
                    <a:pt x="127" y="93599"/>
                    <a:pt x="127" y="93599"/>
                  </a:cubicBezTo>
                  <a:lnTo>
                    <a:pt x="127" y="105029"/>
                  </a:lnTo>
                  <a:cubicBezTo>
                    <a:pt x="127" y="105029"/>
                    <a:pt x="7239" y="103505"/>
                    <a:pt x="17526" y="100330"/>
                  </a:cubicBezTo>
                  <a:cubicBezTo>
                    <a:pt x="29845" y="96520"/>
                    <a:pt x="54356" y="90297"/>
                    <a:pt x="58293" y="77597"/>
                  </a:cubicBezTo>
                  <a:cubicBezTo>
                    <a:pt x="63246" y="61468"/>
                    <a:pt x="61976" y="0"/>
                    <a:pt x="61976" y="0"/>
                  </a:cubicBezTo>
                  <a:lnTo>
                    <a:pt x="127" y="3175"/>
                  </a:lnTo>
                  <a:close/>
                </a:path>
              </a:pathLst>
            </a:custGeom>
            <a:solidFill>
              <a:srgbClr val="000000"/>
            </a:solidFill>
          </p:spPr>
        </p:sp>
        <p:sp>
          <p:nvSpPr>
            <p:cNvPr name="Freeform 18" id="18"/>
            <p:cNvSpPr/>
            <p:nvPr/>
          </p:nvSpPr>
          <p:spPr>
            <a:xfrm flipH="false" flipV="false" rot="0">
              <a:off x="137903" y="69850"/>
              <a:ext cx="62122" cy="105029"/>
            </a:xfrm>
            <a:custGeom>
              <a:avLst/>
              <a:gdLst/>
              <a:ahLst/>
              <a:cxnLst/>
              <a:rect r="r" b="b" t="t" l="l"/>
              <a:pathLst>
                <a:path h="105029" w="62122">
                  <a:moveTo>
                    <a:pt x="61995" y="101854"/>
                  </a:moveTo>
                  <a:lnTo>
                    <a:pt x="62122" y="43053"/>
                  </a:lnTo>
                  <a:lnTo>
                    <a:pt x="27705" y="46863"/>
                  </a:lnTo>
                  <a:cubicBezTo>
                    <a:pt x="27705" y="46863"/>
                    <a:pt x="26562" y="32004"/>
                    <a:pt x="30626" y="27432"/>
                  </a:cubicBezTo>
                  <a:cubicBezTo>
                    <a:pt x="32531" y="25273"/>
                    <a:pt x="36595" y="23241"/>
                    <a:pt x="41929" y="20447"/>
                  </a:cubicBezTo>
                  <a:cubicBezTo>
                    <a:pt x="48660" y="17018"/>
                    <a:pt x="61995" y="11557"/>
                    <a:pt x="61995" y="11557"/>
                  </a:cubicBezTo>
                  <a:lnTo>
                    <a:pt x="61995" y="0"/>
                  </a:lnTo>
                  <a:cubicBezTo>
                    <a:pt x="61995" y="0"/>
                    <a:pt x="54883" y="1524"/>
                    <a:pt x="44596" y="4699"/>
                  </a:cubicBezTo>
                  <a:cubicBezTo>
                    <a:pt x="32277" y="8509"/>
                    <a:pt x="7766" y="14732"/>
                    <a:pt x="3829" y="27432"/>
                  </a:cubicBezTo>
                  <a:cubicBezTo>
                    <a:pt x="-1124" y="43561"/>
                    <a:pt x="146" y="105029"/>
                    <a:pt x="146" y="105029"/>
                  </a:cubicBezTo>
                  <a:lnTo>
                    <a:pt x="61995" y="101854"/>
                  </a:lnTo>
                  <a:close/>
                </a:path>
              </a:pathLst>
            </a:custGeom>
            <a:solidFill>
              <a:srgbClr val="000000"/>
            </a:solidFill>
          </p:spPr>
        </p:sp>
        <p:sp>
          <p:nvSpPr>
            <p:cNvPr name="Freeform 19" id="19"/>
            <p:cNvSpPr/>
            <p:nvPr/>
          </p:nvSpPr>
          <p:spPr>
            <a:xfrm flipH="false" flipV="false" rot="0">
              <a:off x="65132" y="69850"/>
              <a:ext cx="62122" cy="105029"/>
            </a:xfrm>
            <a:custGeom>
              <a:avLst/>
              <a:gdLst/>
              <a:ahLst/>
              <a:cxnLst/>
              <a:rect r="r" b="b" t="t" l="l"/>
              <a:pathLst>
                <a:path h="105029" w="62122">
                  <a:moveTo>
                    <a:pt x="61995" y="101854"/>
                  </a:moveTo>
                  <a:lnTo>
                    <a:pt x="62122" y="43053"/>
                  </a:lnTo>
                  <a:lnTo>
                    <a:pt x="27705" y="46863"/>
                  </a:lnTo>
                  <a:cubicBezTo>
                    <a:pt x="27705" y="46863"/>
                    <a:pt x="26562" y="32004"/>
                    <a:pt x="30626" y="27432"/>
                  </a:cubicBezTo>
                  <a:cubicBezTo>
                    <a:pt x="32531" y="25273"/>
                    <a:pt x="36595" y="23241"/>
                    <a:pt x="41929" y="20447"/>
                  </a:cubicBezTo>
                  <a:cubicBezTo>
                    <a:pt x="48660" y="17018"/>
                    <a:pt x="61995" y="11557"/>
                    <a:pt x="61995" y="11557"/>
                  </a:cubicBezTo>
                  <a:lnTo>
                    <a:pt x="61995" y="0"/>
                  </a:lnTo>
                  <a:cubicBezTo>
                    <a:pt x="61995" y="0"/>
                    <a:pt x="54883" y="1524"/>
                    <a:pt x="44596" y="4699"/>
                  </a:cubicBezTo>
                  <a:cubicBezTo>
                    <a:pt x="32277" y="8509"/>
                    <a:pt x="7766" y="14732"/>
                    <a:pt x="3829" y="27432"/>
                  </a:cubicBezTo>
                  <a:cubicBezTo>
                    <a:pt x="-1124" y="43561"/>
                    <a:pt x="146" y="105029"/>
                    <a:pt x="146" y="105029"/>
                  </a:cubicBezTo>
                  <a:lnTo>
                    <a:pt x="61995" y="101854"/>
                  </a:lnTo>
                  <a:close/>
                </a:path>
              </a:pathLst>
            </a:custGeom>
            <a:solidFill>
              <a:srgbClr val="000000"/>
            </a:solidFill>
          </p:spPr>
        </p:sp>
      </p:grpSp>
      <p:grpSp>
        <p:nvGrpSpPr>
          <p:cNvPr name="Group 20" id="20"/>
          <p:cNvGrpSpPr/>
          <p:nvPr/>
        </p:nvGrpSpPr>
        <p:grpSpPr>
          <a:xfrm rot="0">
            <a:off x="3585153" y="6484001"/>
            <a:ext cx="818607" cy="818607"/>
            <a:chOff x="0" y="0"/>
            <a:chExt cx="1091476" cy="1091476"/>
          </a:xfrm>
        </p:grpSpPr>
        <p:sp>
          <p:nvSpPr>
            <p:cNvPr name="Freeform 21" id="21"/>
            <p:cNvSpPr/>
            <p:nvPr/>
          </p:nvSpPr>
          <p:spPr>
            <a:xfrm flipH="false" flipV="false" rot="0">
              <a:off x="0" y="0"/>
              <a:ext cx="1091438" cy="1091438"/>
            </a:xfrm>
            <a:custGeom>
              <a:avLst/>
              <a:gdLst/>
              <a:ahLst/>
              <a:cxnLst/>
              <a:rect r="r" b="b" t="t" l="l"/>
              <a:pathLst>
                <a:path h="1091438" w="1091438">
                  <a:moveTo>
                    <a:pt x="0" y="0"/>
                  </a:moveTo>
                  <a:lnTo>
                    <a:pt x="1091438" y="0"/>
                  </a:lnTo>
                  <a:lnTo>
                    <a:pt x="1091438" y="1091438"/>
                  </a:lnTo>
                  <a:lnTo>
                    <a:pt x="0" y="1091438"/>
                  </a:lnTo>
                  <a:lnTo>
                    <a:pt x="0" y="0"/>
                  </a:lnTo>
                  <a:close/>
                </a:path>
              </a:pathLst>
            </a:custGeom>
            <a:blipFill>
              <a:blip r:embed="rId4"/>
              <a:stretch>
                <a:fillRect l="0" t="0" r="-3" b="-3"/>
              </a:stretch>
            </a:blipFill>
          </p:spPr>
        </p:sp>
      </p:grpSp>
      <p:grpSp>
        <p:nvGrpSpPr>
          <p:cNvPr name="Group 22" id="22"/>
          <p:cNvGrpSpPr/>
          <p:nvPr/>
        </p:nvGrpSpPr>
        <p:grpSpPr>
          <a:xfrm rot="0">
            <a:off x="207807" y="4253522"/>
            <a:ext cx="760133" cy="493138"/>
            <a:chOff x="0" y="0"/>
            <a:chExt cx="760133" cy="493141"/>
          </a:xfrm>
        </p:grpSpPr>
        <p:sp>
          <p:nvSpPr>
            <p:cNvPr name="Freeform 23" id="23"/>
            <p:cNvSpPr/>
            <p:nvPr/>
          </p:nvSpPr>
          <p:spPr>
            <a:xfrm flipH="false" flipV="false" rot="0">
              <a:off x="0" y="0"/>
              <a:ext cx="760090" cy="493143"/>
            </a:xfrm>
            <a:custGeom>
              <a:avLst/>
              <a:gdLst/>
              <a:ahLst/>
              <a:cxnLst/>
              <a:rect r="r" b="b" t="t" l="l"/>
              <a:pathLst>
                <a:path h="493143" w="760090">
                  <a:moveTo>
                    <a:pt x="0" y="493143"/>
                  </a:moveTo>
                  <a:lnTo>
                    <a:pt x="760090" y="493143"/>
                  </a:lnTo>
                  <a:lnTo>
                    <a:pt x="760090" y="0"/>
                  </a:lnTo>
                  <a:lnTo>
                    <a:pt x="0" y="0"/>
                  </a:lnTo>
                  <a:close/>
                </a:path>
              </a:pathLst>
            </a:custGeom>
            <a:solidFill>
              <a:srgbClr val="000000">
                <a:alpha val="0"/>
              </a:srgbClr>
            </a:solidFill>
          </p:spPr>
        </p:sp>
      </p:grpSp>
      <p:grpSp>
        <p:nvGrpSpPr>
          <p:cNvPr name="Group 24" id="24"/>
          <p:cNvGrpSpPr/>
          <p:nvPr/>
        </p:nvGrpSpPr>
        <p:grpSpPr>
          <a:xfrm rot="0">
            <a:off x="207807" y="6006046"/>
            <a:ext cx="2411797" cy="1398842"/>
            <a:chOff x="0" y="0"/>
            <a:chExt cx="2411806" cy="1398841"/>
          </a:xfrm>
        </p:grpSpPr>
        <p:sp>
          <p:nvSpPr>
            <p:cNvPr name="Freeform 25" id="25"/>
            <p:cNvSpPr/>
            <p:nvPr/>
          </p:nvSpPr>
          <p:spPr>
            <a:xfrm flipH="false" flipV="false" rot="0">
              <a:off x="0" y="0"/>
              <a:ext cx="2411863" cy="1398902"/>
            </a:xfrm>
            <a:custGeom>
              <a:avLst/>
              <a:gdLst/>
              <a:ahLst/>
              <a:cxnLst/>
              <a:rect r="r" b="b" t="t" l="l"/>
              <a:pathLst>
                <a:path h="1398902" w="2411863">
                  <a:moveTo>
                    <a:pt x="0" y="1398902"/>
                  </a:moveTo>
                  <a:lnTo>
                    <a:pt x="2411863" y="1398902"/>
                  </a:lnTo>
                  <a:lnTo>
                    <a:pt x="2411863" y="0"/>
                  </a:lnTo>
                  <a:lnTo>
                    <a:pt x="0" y="0"/>
                  </a:lnTo>
                  <a:close/>
                </a:path>
              </a:pathLst>
            </a:custGeom>
            <a:solidFill>
              <a:srgbClr val="000000">
                <a:alpha val="0"/>
              </a:srgbClr>
            </a:solidFill>
          </p:spPr>
        </p:sp>
      </p:grpSp>
      <p:grpSp>
        <p:nvGrpSpPr>
          <p:cNvPr name="Group 26" id="26"/>
          <p:cNvGrpSpPr/>
          <p:nvPr/>
        </p:nvGrpSpPr>
        <p:grpSpPr>
          <a:xfrm rot="0">
            <a:off x="1432417" y="3495570"/>
            <a:ext cx="2374363" cy="319459"/>
            <a:chOff x="0" y="0"/>
            <a:chExt cx="2374367" cy="319456"/>
          </a:xfrm>
        </p:grpSpPr>
        <p:sp>
          <p:nvSpPr>
            <p:cNvPr name="Freeform 27" id="27"/>
            <p:cNvSpPr/>
            <p:nvPr/>
          </p:nvSpPr>
          <p:spPr>
            <a:xfrm flipH="false" flipV="false" rot="0">
              <a:off x="0" y="0"/>
              <a:ext cx="2374395" cy="319401"/>
            </a:xfrm>
            <a:custGeom>
              <a:avLst/>
              <a:gdLst/>
              <a:ahLst/>
              <a:cxnLst/>
              <a:rect r="r" b="b" t="t" l="l"/>
              <a:pathLst>
                <a:path h="319401" w="2374395">
                  <a:moveTo>
                    <a:pt x="0" y="319401"/>
                  </a:moveTo>
                  <a:lnTo>
                    <a:pt x="2374395" y="319401"/>
                  </a:lnTo>
                  <a:lnTo>
                    <a:pt x="2374395" y="0"/>
                  </a:lnTo>
                  <a:lnTo>
                    <a:pt x="0" y="0"/>
                  </a:lnTo>
                  <a:close/>
                </a:path>
              </a:pathLst>
            </a:custGeom>
            <a:solidFill>
              <a:srgbClr val="000000">
                <a:alpha val="0"/>
              </a:srgbClr>
            </a:solidFill>
          </p:spPr>
        </p:sp>
      </p:grpSp>
      <p:grpSp>
        <p:nvGrpSpPr>
          <p:cNvPr name="Group 28" id="28"/>
          <p:cNvGrpSpPr/>
          <p:nvPr/>
        </p:nvGrpSpPr>
        <p:grpSpPr>
          <a:xfrm rot="0">
            <a:off x="3229404" y="5498868"/>
            <a:ext cx="1991430" cy="1124217"/>
            <a:chOff x="0" y="0"/>
            <a:chExt cx="1991436" cy="1124217"/>
          </a:xfrm>
        </p:grpSpPr>
        <p:sp>
          <p:nvSpPr>
            <p:cNvPr name="Freeform 29" id="29"/>
            <p:cNvSpPr/>
            <p:nvPr/>
          </p:nvSpPr>
          <p:spPr>
            <a:xfrm flipH="false" flipV="false" rot="0">
              <a:off x="193656" y="501651"/>
              <a:ext cx="171572" cy="509525"/>
            </a:xfrm>
            <a:custGeom>
              <a:avLst/>
              <a:gdLst/>
              <a:ahLst/>
              <a:cxnLst/>
              <a:rect r="r" b="b" t="t" l="l"/>
              <a:pathLst>
                <a:path h="509525" w="171572">
                  <a:moveTo>
                    <a:pt x="51963" y="0"/>
                  </a:moveTo>
                  <a:cubicBezTo>
                    <a:pt x="51455" y="0"/>
                    <a:pt x="50947" y="127"/>
                    <a:pt x="50312" y="254"/>
                  </a:cubicBezTo>
                  <a:lnTo>
                    <a:pt x="48915" y="762"/>
                  </a:lnTo>
                  <a:cubicBezTo>
                    <a:pt x="44216" y="3175"/>
                    <a:pt x="40787" y="10414"/>
                    <a:pt x="38374" y="14732"/>
                  </a:cubicBezTo>
                  <a:cubicBezTo>
                    <a:pt x="23642" y="41275"/>
                    <a:pt x="15006" y="82677"/>
                    <a:pt x="9545" y="112903"/>
                  </a:cubicBezTo>
                  <a:cubicBezTo>
                    <a:pt x="-10903" y="224663"/>
                    <a:pt x="146" y="300609"/>
                    <a:pt x="55900" y="400939"/>
                  </a:cubicBezTo>
                  <a:cubicBezTo>
                    <a:pt x="68600" y="423799"/>
                    <a:pt x="83332" y="445516"/>
                    <a:pt x="96921" y="467868"/>
                  </a:cubicBezTo>
                  <a:cubicBezTo>
                    <a:pt x="86253" y="465963"/>
                    <a:pt x="39644" y="448056"/>
                    <a:pt x="27452" y="448056"/>
                  </a:cubicBezTo>
                  <a:cubicBezTo>
                    <a:pt x="26563" y="448056"/>
                    <a:pt x="25801" y="448183"/>
                    <a:pt x="25420" y="448310"/>
                  </a:cubicBezTo>
                  <a:cubicBezTo>
                    <a:pt x="18435" y="451358"/>
                    <a:pt x="12847" y="461645"/>
                    <a:pt x="21610" y="466090"/>
                  </a:cubicBezTo>
                  <a:cubicBezTo>
                    <a:pt x="67457" y="477012"/>
                    <a:pt x="112034" y="492506"/>
                    <a:pt x="155849" y="509524"/>
                  </a:cubicBezTo>
                  <a:cubicBezTo>
                    <a:pt x="184170" y="502285"/>
                    <a:pt x="167406" y="494411"/>
                    <a:pt x="158135" y="482727"/>
                  </a:cubicBezTo>
                  <a:cubicBezTo>
                    <a:pt x="128925" y="446278"/>
                    <a:pt x="125623" y="395986"/>
                    <a:pt x="142641" y="353441"/>
                  </a:cubicBezTo>
                  <a:cubicBezTo>
                    <a:pt x="145943" y="345186"/>
                    <a:pt x="155595" y="339725"/>
                    <a:pt x="150261" y="329819"/>
                  </a:cubicBezTo>
                  <a:cubicBezTo>
                    <a:pt x="148610" y="326898"/>
                    <a:pt x="146578" y="325755"/>
                    <a:pt x="144292" y="325755"/>
                  </a:cubicBezTo>
                  <a:cubicBezTo>
                    <a:pt x="140355" y="325755"/>
                    <a:pt x="135783" y="329184"/>
                    <a:pt x="132354" y="332486"/>
                  </a:cubicBezTo>
                  <a:cubicBezTo>
                    <a:pt x="118638" y="345821"/>
                    <a:pt x="111653" y="399415"/>
                    <a:pt x="112796" y="418465"/>
                  </a:cubicBezTo>
                  <a:cubicBezTo>
                    <a:pt x="113685" y="433324"/>
                    <a:pt x="116860" y="441325"/>
                    <a:pt x="121559" y="455041"/>
                  </a:cubicBezTo>
                  <a:cubicBezTo>
                    <a:pt x="122321" y="457454"/>
                    <a:pt x="125877" y="461772"/>
                    <a:pt x="122194" y="462661"/>
                  </a:cubicBezTo>
                  <a:cubicBezTo>
                    <a:pt x="75204" y="404495"/>
                    <a:pt x="33040" y="334264"/>
                    <a:pt x="22499" y="259080"/>
                  </a:cubicBezTo>
                  <a:cubicBezTo>
                    <a:pt x="18816" y="232791"/>
                    <a:pt x="22499" y="204089"/>
                    <a:pt x="16403" y="179578"/>
                  </a:cubicBezTo>
                  <a:cubicBezTo>
                    <a:pt x="17292" y="178308"/>
                    <a:pt x="20086" y="179705"/>
                    <a:pt x="20340" y="178054"/>
                  </a:cubicBezTo>
                  <a:cubicBezTo>
                    <a:pt x="22880" y="165481"/>
                    <a:pt x="27325" y="131953"/>
                    <a:pt x="27833" y="119380"/>
                  </a:cubicBezTo>
                  <a:cubicBezTo>
                    <a:pt x="27960" y="115824"/>
                    <a:pt x="25166" y="113665"/>
                    <a:pt x="25420" y="112014"/>
                  </a:cubicBezTo>
                  <a:lnTo>
                    <a:pt x="30373" y="110109"/>
                  </a:lnTo>
                  <a:lnTo>
                    <a:pt x="26563" y="105918"/>
                  </a:lnTo>
                  <a:cubicBezTo>
                    <a:pt x="33802" y="104013"/>
                    <a:pt x="31262" y="97536"/>
                    <a:pt x="32278" y="91440"/>
                  </a:cubicBezTo>
                  <a:lnTo>
                    <a:pt x="29992" y="91186"/>
                  </a:lnTo>
                  <a:cubicBezTo>
                    <a:pt x="29484" y="89916"/>
                    <a:pt x="31516" y="89662"/>
                    <a:pt x="31516" y="89408"/>
                  </a:cubicBezTo>
                  <a:cubicBezTo>
                    <a:pt x="31516" y="89154"/>
                    <a:pt x="30500" y="87630"/>
                    <a:pt x="31770" y="87122"/>
                  </a:cubicBezTo>
                  <a:lnTo>
                    <a:pt x="33548" y="88646"/>
                  </a:lnTo>
                  <a:cubicBezTo>
                    <a:pt x="34310" y="84074"/>
                    <a:pt x="36596" y="83312"/>
                    <a:pt x="31770" y="77978"/>
                  </a:cubicBezTo>
                  <a:cubicBezTo>
                    <a:pt x="31770" y="77978"/>
                    <a:pt x="36469" y="78486"/>
                    <a:pt x="36469" y="78486"/>
                  </a:cubicBezTo>
                  <a:lnTo>
                    <a:pt x="33421" y="70612"/>
                  </a:lnTo>
                  <a:cubicBezTo>
                    <a:pt x="33929" y="70612"/>
                    <a:pt x="34310" y="70739"/>
                    <a:pt x="34818" y="70739"/>
                  </a:cubicBezTo>
                  <a:cubicBezTo>
                    <a:pt x="42565" y="70739"/>
                    <a:pt x="36723" y="61468"/>
                    <a:pt x="36977" y="60706"/>
                  </a:cubicBezTo>
                  <a:cubicBezTo>
                    <a:pt x="40279" y="51054"/>
                    <a:pt x="41295" y="49276"/>
                    <a:pt x="43835" y="38608"/>
                  </a:cubicBezTo>
                  <a:cubicBezTo>
                    <a:pt x="46883" y="25908"/>
                    <a:pt x="51455" y="13589"/>
                    <a:pt x="54249" y="762"/>
                  </a:cubicBezTo>
                  <a:cubicBezTo>
                    <a:pt x="53360" y="381"/>
                    <a:pt x="52471" y="254"/>
                    <a:pt x="51709" y="254"/>
                  </a:cubicBezTo>
                  <a:close/>
                </a:path>
              </a:pathLst>
            </a:custGeom>
            <a:solidFill>
              <a:srgbClr val="000000"/>
            </a:solidFill>
          </p:spPr>
        </p:sp>
        <p:sp>
          <p:nvSpPr>
            <p:cNvPr name="Freeform 30" id="30"/>
            <p:cNvSpPr/>
            <p:nvPr/>
          </p:nvSpPr>
          <p:spPr>
            <a:xfrm flipH="false" flipV="false" rot="0">
              <a:off x="225416" y="590297"/>
              <a:ext cx="2042" cy="2667"/>
            </a:xfrm>
            <a:custGeom>
              <a:avLst/>
              <a:gdLst/>
              <a:ahLst/>
              <a:cxnLst/>
              <a:rect r="r" b="b" t="t" l="l"/>
              <a:pathLst>
                <a:path h="2667" w="2042">
                  <a:moveTo>
                    <a:pt x="772" y="2667"/>
                  </a:moveTo>
                  <a:cubicBezTo>
                    <a:pt x="1026" y="2413"/>
                    <a:pt x="-117" y="1143"/>
                    <a:pt x="10" y="762"/>
                  </a:cubicBezTo>
                  <a:cubicBezTo>
                    <a:pt x="137" y="381"/>
                    <a:pt x="1915" y="381"/>
                    <a:pt x="2042" y="0"/>
                  </a:cubicBezTo>
                  <a:cubicBezTo>
                    <a:pt x="1915" y="889"/>
                    <a:pt x="1026" y="1905"/>
                    <a:pt x="772" y="2667"/>
                  </a:cubicBezTo>
                  <a:close/>
                </a:path>
              </a:pathLst>
            </a:custGeom>
            <a:solidFill>
              <a:srgbClr val="000000"/>
            </a:solidFill>
          </p:spPr>
        </p:sp>
        <p:sp>
          <p:nvSpPr>
            <p:cNvPr name="Freeform 31" id="31"/>
            <p:cNvSpPr/>
            <p:nvPr/>
          </p:nvSpPr>
          <p:spPr>
            <a:xfrm flipH="false" flipV="false" rot="0">
              <a:off x="113384" y="63473"/>
              <a:ext cx="1814524" cy="816428"/>
            </a:xfrm>
            <a:custGeom>
              <a:avLst/>
              <a:gdLst/>
              <a:ahLst/>
              <a:cxnLst/>
              <a:rect r="r" b="b" t="t" l="l"/>
              <a:pathLst>
                <a:path h="816428" w="1814524">
                  <a:moveTo>
                    <a:pt x="195481" y="504345"/>
                  </a:moveTo>
                  <a:lnTo>
                    <a:pt x="214912" y="412143"/>
                  </a:lnTo>
                  <a:cubicBezTo>
                    <a:pt x="220373" y="386107"/>
                    <a:pt x="203736" y="360580"/>
                    <a:pt x="177828" y="355119"/>
                  </a:cubicBezTo>
                  <a:lnTo>
                    <a:pt x="38127" y="325528"/>
                  </a:lnTo>
                  <a:cubicBezTo>
                    <a:pt x="12092" y="320067"/>
                    <a:pt x="-4418" y="294540"/>
                    <a:pt x="1043" y="268505"/>
                  </a:cubicBezTo>
                  <a:lnTo>
                    <a:pt x="49811" y="38127"/>
                  </a:lnTo>
                  <a:cubicBezTo>
                    <a:pt x="55272" y="12092"/>
                    <a:pt x="80799" y="-4418"/>
                    <a:pt x="106835" y="1043"/>
                  </a:cubicBezTo>
                  <a:lnTo>
                    <a:pt x="1776381" y="353976"/>
                  </a:lnTo>
                  <a:cubicBezTo>
                    <a:pt x="1788827" y="356643"/>
                    <a:pt x="1799749" y="364136"/>
                    <a:pt x="1806734" y="374804"/>
                  </a:cubicBezTo>
                  <a:cubicBezTo>
                    <a:pt x="1813719" y="385472"/>
                    <a:pt x="1816132" y="398553"/>
                    <a:pt x="1813465" y="411000"/>
                  </a:cubicBezTo>
                  <a:lnTo>
                    <a:pt x="1764824" y="641378"/>
                  </a:lnTo>
                  <a:cubicBezTo>
                    <a:pt x="1762157" y="653824"/>
                    <a:pt x="1754664" y="664746"/>
                    <a:pt x="1743996" y="671731"/>
                  </a:cubicBezTo>
                  <a:cubicBezTo>
                    <a:pt x="1733328" y="678716"/>
                    <a:pt x="1720247" y="681129"/>
                    <a:pt x="1707800" y="678462"/>
                  </a:cubicBezTo>
                  <a:lnTo>
                    <a:pt x="1568100" y="648998"/>
                  </a:lnTo>
                  <a:cubicBezTo>
                    <a:pt x="1555654" y="646331"/>
                    <a:pt x="1542573" y="648744"/>
                    <a:pt x="1531905" y="655729"/>
                  </a:cubicBezTo>
                  <a:cubicBezTo>
                    <a:pt x="1521237" y="662714"/>
                    <a:pt x="1513744" y="673636"/>
                    <a:pt x="1511077" y="686082"/>
                  </a:cubicBezTo>
                  <a:lnTo>
                    <a:pt x="1491646" y="778284"/>
                  </a:lnTo>
                  <a:cubicBezTo>
                    <a:pt x="1488979" y="790730"/>
                    <a:pt x="1481486" y="801652"/>
                    <a:pt x="1470818" y="808637"/>
                  </a:cubicBezTo>
                  <a:cubicBezTo>
                    <a:pt x="1460150" y="815622"/>
                    <a:pt x="1447069" y="818035"/>
                    <a:pt x="1434623" y="815368"/>
                  </a:cubicBezTo>
                  <a:lnTo>
                    <a:pt x="232565" y="561368"/>
                  </a:lnTo>
                  <a:cubicBezTo>
                    <a:pt x="206530" y="555907"/>
                    <a:pt x="190020" y="530380"/>
                    <a:pt x="195481" y="504345"/>
                  </a:cubicBezTo>
                  <a:close/>
                </a:path>
              </a:pathLst>
            </a:custGeom>
            <a:solidFill>
              <a:srgbClr val="EB2030">
                <a:alpha val="77255"/>
              </a:srgbClr>
            </a:solidFill>
          </p:spPr>
        </p:sp>
        <p:sp>
          <p:nvSpPr>
            <p:cNvPr name="Freeform 32" id="32"/>
            <p:cNvSpPr/>
            <p:nvPr/>
          </p:nvSpPr>
          <p:spPr>
            <a:xfrm flipH="false" flipV="false" rot="0">
              <a:off x="63500" y="507239"/>
              <a:ext cx="370841" cy="553467"/>
            </a:xfrm>
            <a:custGeom>
              <a:avLst/>
              <a:gdLst/>
              <a:ahLst/>
              <a:cxnLst/>
              <a:rect r="r" b="b" t="t" l="l"/>
              <a:pathLst>
                <a:path h="553467" w="370841">
                  <a:moveTo>
                    <a:pt x="0" y="553466"/>
                  </a:moveTo>
                  <a:lnTo>
                    <a:pt x="370841" y="553466"/>
                  </a:lnTo>
                  <a:lnTo>
                    <a:pt x="370841" y="0"/>
                  </a:lnTo>
                  <a:lnTo>
                    <a:pt x="0" y="0"/>
                  </a:lnTo>
                  <a:close/>
                </a:path>
              </a:pathLst>
            </a:custGeom>
            <a:solidFill>
              <a:srgbClr val="000000">
                <a:alpha val="0"/>
              </a:srgbClr>
            </a:solidFill>
          </p:spPr>
        </p:sp>
      </p:grpSp>
      <p:sp>
        <p:nvSpPr>
          <p:cNvPr name="TextBox 33" id="33"/>
          <p:cNvSpPr txBox="true"/>
          <p:nvPr/>
        </p:nvSpPr>
        <p:spPr>
          <a:xfrm rot="0">
            <a:off x="523627" y="3179578"/>
            <a:ext cx="4323588" cy="1718748"/>
          </a:xfrm>
          <a:prstGeom prst="rect">
            <a:avLst/>
          </a:prstGeom>
        </p:spPr>
        <p:txBody>
          <a:bodyPr anchor="t" rtlCol="false" tIns="0" lIns="0" bIns="0" rIns="0">
            <a:spAutoFit/>
          </a:bodyPr>
          <a:lstStyle/>
          <a:p>
            <a:pPr algn="ctr">
              <a:lnSpc>
                <a:spcPts val="2781"/>
              </a:lnSpc>
            </a:pPr>
            <a:r>
              <a:rPr lang="en-US" sz="2797">
                <a:solidFill>
                  <a:srgbClr val="000000"/>
                </a:solidFill>
                <a:latin typeface="Handelson Two"/>
                <a:ea typeface="Handelson Two"/>
                <a:cs typeface="Handelson Two"/>
                <a:sym typeface="Handelson Two"/>
              </a:rPr>
              <a:t>ELECTIONS PROFESSIONNELLES FPH 10 décembre 2026</a:t>
            </a:r>
          </a:p>
          <a:p>
            <a:pPr algn="ctr">
              <a:lnSpc>
                <a:spcPts val="2369"/>
              </a:lnSpc>
            </a:pPr>
            <a:r>
              <a:rPr lang="en-US" sz="2398">
                <a:solidFill>
                  <a:srgbClr val="EB2030"/>
                </a:solidFill>
                <a:latin typeface="Handelson Two"/>
                <a:ea typeface="Handelson Two"/>
                <a:cs typeface="Handelson Two"/>
                <a:sym typeface="Handelson Two"/>
              </a:rPr>
              <a:t>Voter</a:t>
            </a:r>
            <a:r>
              <a:rPr lang="en-US" sz="2398">
                <a:solidFill>
                  <a:srgbClr val="000000"/>
                </a:solidFill>
                <a:latin typeface="Handelson Two"/>
                <a:ea typeface="Handelson Two"/>
                <a:cs typeface="Handelson Two"/>
                <a:sym typeface="Handelson Two"/>
              </a:rPr>
              <a:t> </a:t>
            </a:r>
            <a:r>
              <a:rPr lang="en-US" sz="2398">
                <a:solidFill>
                  <a:srgbClr val="EB2030"/>
                </a:solidFill>
                <a:latin typeface="Handelson Two"/>
                <a:ea typeface="Handelson Two"/>
                <a:cs typeface="Handelson Two"/>
                <a:sym typeface="Handelson Two"/>
              </a:rPr>
              <a:t>CGT</a:t>
            </a:r>
            <a:r>
              <a:rPr lang="en-US" sz="2398">
                <a:solidFill>
                  <a:srgbClr val="000000"/>
                </a:solidFill>
                <a:latin typeface="Handelson Two"/>
                <a:ea typeface="Handelson Two"/>
                <a:cs typeface="Handelson Two"/>
                <a:sym typeface="Handelson Two"/>
              </a:rPr>
              <a:t> </a:t>
            </a:r>
            <a:r>
              <a:rPr lang="en-US" sz="2398">
                <a:solidFill>
                  <a:srgbClr val="EB2030"/>
                </a:solidFill>
                <a:latin typeface="Handelson Two"/>
                <a:ea typeface="Handelson Two"/>
                <a:cs typeface="Handelson Two"/>
                <a:sym typeface="Handelson Two"/>
              </a:rPr>
              <a:t>c’est</a:t>
            </a:r>
            <a:r>
              <a:rPr lang="en-US" sz="2398">
                <a:solidFill>
                  <a:srgbClr val="000000"/>
                </a:solidFill>
                <a:latin typeface="Handelson Two"/>
                <a:ea typeface="Handelson Two"/>
                <a:cs typeface="Handelson Two"/>
                <a:sym typeface="Handelson Two"/>
              </a:rPr>
              <a:t> </a:t>
            </a:r>
            <a:r>
              <a:rPr lang="en-US" sz="2398">
                <a:solidFill>
                  <a:srgbClr val="EB2030"/>
                </a:solidFill>
                <a:latin typeface="Handelson Two"/>
                <a:ea typeface="Handelson Two"/>
                <a:cs typeface="Handelson Two"/>
                <a:sym typeface="Handelson Two"/>
              </a:rPr>
              <a:t>voter</a:t>
            </a:r>
            <a:r>
              <a:rPr lang="en-US" sz="2398">
                <a:solidFill>
                  <a:srgbClr val="000000"/>
                </a:solidFill>
                <a:latin typeface="Handelson Two"/>
                <a:ea typeface="Handelson Two"/>
                <a:cs typeface="Handelson Two"/>
                <a:sym typeface="Handelson Two"/>
              </a:rPr>
              <a:t> </a:t>
            </a:r>
            <a:r>
              <a:rPr lang="en-US" sz="2398">
                <a:solidFill>
                  <a:srgbClr val="EB2030"/>
                </a:solidFill>
                <a:latin typeface="Handelson Two"/>
                <a:ea typeface="Handelson Two"/>
                <a:cs typeface="Handelson Two"/>
                <a:sym typeface="Handelson Two"/>
              </a:rPr>
              <a:t>pour</a:t>
            </a:r>
          </a:p>
          <a:p>
            <a:pPr algn="ctr">
              <a:lnSpc>
                <a:spcPts val="1947"/>
              </a:lnSpc>
            </a:pPr>
            <a:r>
              <a:rPr lang="en-US" sz="1898">
                <a:solidFill>
                  <a:srgbClr val="000000"/>
                </a:solidFill>
                <a:latin typeface="Handelson Two"/>
                <a:ea typeface="Handelson Two"/>
                <a:cs typeface="Handelson Two"/>
                <a:sym typeface="Handelson Two"/>
              </a:rPr>
              <a:t>L’augmentation des salaires etdes pensions La reconnaissance de la pénibilité de notre travail Une retraite à 60 ans à taux plein </a:t>
            </a:r>
          </a:p>
        </p:txBody>
      </p:sp>
      <p:sp>
        <p:nvSpPr>
          <p:cNvPr name="TextBox 34" id="34"/>
          <p:cNvSpPr txBox="true"/>
          <p:nvPr/>
        </p:nvSpPr>
        <p:spPr>
          <a:xfrm rot="0">
            <a:off x="1933127" y="3863950"/>
            <a:ext cx="49082" cy="315420"/>
          </a:xfrm>
          <a:prstGeom prst="rect">
            <a:avLst/>
          </a:prstGeom>
        </p:spPr>
        <p:txBody>
          <a:bodyPr anchor="t" rtlCol="false" tIns="0" lIns="0" bIns="0" rIns="0">
            <a:spAutoFit/>
          </a:bodyPr>
          <a:lstStyle/>
          <a:p>
            <a:pPr algn="l">
              <a:lnSpc>
                <a:spcPts val="2383"/>
              </a:lnSpc>
            </a:pPr>
            <a:r>
              <a:rPr lang="en-US" sz="2398">
                <a:solidFill>
                  <a:srgbClr val="EB2030"/>
                </a:solidFill>
                <a:latin typeface="Handelson Two"/>
                <a:ea typeface="Handelson Two"/>
                <a:cs typeface="Handelson Two"/>
                <a:sym typeface="Handelson Two"/>
              </a:rPr>
              <a:t> </a:t>
            </a:r>
          </a:p>
        </p:txBody>
      </p:sp>
      <p:sp>
        <p:nvSpPr>
          <p:cNvPr name="TextBox 35" id="35"/>
          <p:cNvSpPr txBox="true"/>
          <p:nvPr/>
        </p:nvSpPr>
        <p:spPr>
          <a:xfrm rot="0">
            <a:off x="3269199" y="4145337"/>
            <a:ext cx="38852" cy="251289"/>
          </a:xfrm>
          <a:prstGeom prst="rect">
            <a:avLst/>
          </a:prstGeom>
        </p:spPr>
        <p:txBody>
          <a:bodyPr anchor="t" rtlCol="false" tIns="0" lIns="0" bIns="0" rIns="0">
            <a:spAutoFit/>
          </a:bodyPr>
          <a:lstStyle/>
          <a:p>
            <a:pPr algn="l">
              <a:lnSpc>
                <a:spcPts val="1875"/>
              </a:lnSpc>
            </a:pPr>
            <a:r>
              <a:rPr lang="en-US" sz="1898">
                <a:solidFill>
                  <a:srgbClr val="000000"/>
                </a:solidFill>
                <a:latin typeface="Handelson Two"/>
                <a:ea typeface="Handelson Two"/>
                <a:cs typeface="Handelson Two"/>
                <a:sym typeface="Handelson Two"/>
              </a:rPr>
              <a:t> </a:t>
            </a:r>
          </a:p>
        </p:txBody>
      </p:sp>
      <p:sp>
        <p:nvSpPr>
          <p:cNvPr name="TextBox 36" id="36"/>
          <p:cNvSpPr txBox="true"/>
          <p:nvPr/>
        </p:nvSpPr>
        <p:spPr>
          <a:xfrm rot="0">
            <a:off x="610181" y="5782570"/>
            <a:ext cx="1637033" cy="214884"/>
          </a:xfrm>
          <a:prstGeom prst="rect">
            <a:avLst/>
          </a:prstGeom>
        </p:spPr>
        <p:txBody>
          <a:bodyPr anchor="t" rtlCol="false" tIns="0" lIns="0" bIns="0" rIns="0">
            <a:spAutoFit/>
          </a:bodyPr>
          <a:lstStyle/>
          <a:p>
            <a:pPr algn="l">
              <a:lnSpc>
                <a:spcPts val="1678"/>
              </a:lnSpc>
            </a:pPr>
            <a:r>
              <a:rPr lang="en-US" sz="1199">
                <a:solidFill>
                  <a:srgbClr val="EB2030"/>
                </a:solidFill>
                <a:latin typeface="Handelson Two"/>
                <a:ea typeface="Handelson Two"/>
                <a:cs typeface="Handelson Two"/>
                <a:sym typeface="Handelson Two"/>
              </a:rPr>
              <a:t>COORDONNÉES DU SYNDICAT CGT</a:t>
            </a:r>
          </a:p>
        </p:txBody>
      </p:sp>
      <p:sp>
        <p:nvSpPr>
          <p:cNvPr name="TextBox 37" id="37"/>
          <p:cNvSpPr txBox="true"/>
          <p:nvPr/>
        </p:nvSpPr>
        <p:spPr>
          <a:xfrm rot="716100">
            <a:off x="3401556" y="5813132"/>
            <a:ext cx="1683782" cy="393449"/>
          </a:xfrm>
          <a:prstGeom prst="rect">
            <a:avLst/>
          </a:prstGeom>
        </p:spPr>
        <p:txBody>
          <a:bodyPr anchor="t" rtlCol="false" tIns="0" lIns="0" bIns="0" rIns="0">
            <a:spAutoFit/>
          </a:bodyPr>
          <a:lstStyle/>
          <a:p>
            <a:pPr algn="ctr">
              <a:lnSpc>
                <a:spcPts val="1499"/>
              </a:lnSpc>
            </a:pPr>
            <a:r>
              <a:rPr lang="en-US" b="true" sz="1466">
                <a:solidFill>
                  <a:srgbClr val="000000"/>
                </a:solidFill>
                <a:latin typeface="Placard Next Wide Bold"/>
                <a:ea typeface="Placard Next Wide Bold"/>
                <a:cs typeface="Placard Next Wide Bold"/>
                <a:sym typeface="Placard Next Wide Bold"/>
              </a:rPr>
              <a:t>Défends tes droits ! Syndique-toi !</a:t>
            </a:r>
          </a:p>
        </p:txBody>
      </p:sp>
      <p:sp>
        <p:nvSpPr>
          <p:cNvPr name="TextBox 38" id="38"/>
          <p:cNvSpPr txBox="true"/>
          <p:nvPr/>
        </p:nvSpPr>
        <p:spPr>
          <a:xfrm rot="0">
            <a:off x="458267" y="5065700"/>
            <a:ext cx="4601270" cy="435559"/>
          </a:xfrm>
          <a:prstGeom prst="rect">
            <a:avLst/>
          </a:prstGeom>
        </p:spPr>
        <p:txBody>
          <a:bodyPr anchor="t" rtlCol="false" tIns="0" lIns="0" bIns="0" rIns="0">
            <a:spAutoFit/>
          </a:bodyPr>
          <a:lstStyle/>
          <a:p>
            <a:pPr algn="ctr">
              <a:lnSpc>
                <a:spcPts val="1648"/>
              </a:lnSpc>
            </a:pPr>
            <a:r>
              <a:rPr lang="en-US" sz="1598" spc="59">
                <a:solidFill>
                  <a:srgbClr val="ED1E25"/>
                </a:solidFill>
                <a:latin typeface="Handelson Two"/>
                <a:ea typeface="Handelson Two"/>
                <a:cs typeface="Handelson Two"/>
                <a:sym typeface="Handelson Two"/>
              </a:rPr>
              <a:t>Le nombre de mandaté.e.s CGT au CGOS dans votre région dépendra des résultats aux élections.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5403"/>
            <a:ext cx="5321303" cy="7531103"/>
            <a:chOff x="0" y="0"/>
            <a:chExt cx="7095071" cy="10041471"/>
          </a:xfrm>
        </p:grpSpPr>
        <p:sp>
          <p:nvSpPr>
            <p:cNvPr name="Freeform 3" id="3"/>
            <p:cNvSpPr/>
            <p:nvPr/>
          </p:nvSpPr>
          <p:spPr>
            <a:xfrm flipH="false" flipV="false" rot="0">
              <a:off x="0" y="0"/>
              <a:ext cx="7095109" cy="10041509"/>
            </a:xfrm>
            <a:custGeom>
              <a:avLst/>
              <a:gdLst/>
              <a:ahLst/>
              <a:cxnLst/>
              <a:rect r="r" b="b" t="t" l="l"/>
              <a:pathLst>
                <a:path h="10041509" w="7095109">
                  <a:moveTo>
                    <a:pt x="0" y="0"/>
                  </a:moveTo>
                  <a:lnTo>
                    <a:pt x="7095109" y="0"/>
                  </a:lnTo>
                  <a:lnTo>
                    <a:pt x="7095109" y="10041509"/>
                  </a:lnTo>
                  <a:lnTo>
                    <a:pt x="0" y="10041509"/>
                  </a:lnTo>
                  <a:lnTo>
                    <a:pt x="0" y="0"/>
                  </a:lnTo>
                  <a:close/>
                </a:path>
              </a:pathLst>
            </a:custGeom>
            <a:blipFill>
              <a:blip r:embed="rId2"/>
              <a:stretch>
                <a:fillRect l="0" t="0" r="0" b="0"/>
              </a:stretch>
            </a:blipFill>
          </p:spPr>
        </p:sp>
      </p:grpSp>
      <p:grpSp>
        <p:nvGrpSpPr>
          <p:cNvPr name="Group 4" id="4"/>
          <p:cNvGrpSpPr/>
          <p:nvPr/>
        </p:nvGrpSpPr>
        <p:grpSpPr>
          <a:xfrm rot="0">
            <a:off x="1582607" y="5840911"/>
            <a:ext cx="3694595" cy="1672923"/>
            <a:chOff x="0" y="0"/>
            <a:chExt cx="3694595" cy="1672920"/>
          </a:xfrm>
        </p:grpSpPr>
        <p:sp>
          <p:nvSpPr>
            <p:cNvPr name="Freeform 5" id="5"/>
            <p:cNvSpPr/>
            <p:nvPr/>
          </p:nvSpPr>
          <p:spPr>
            <a:xfrm flipH="false" flipV="false" rot="0">
              <a:off x="63500" y="63500"/>
              <a:ext cx="3149091" cy="1545971"/>
            </a:xfrm>
            <a:custGeom>
              <a:avLst/>
              <a:gdLst/>
              <a:ahLst/>
              <a:cxnLst/>
              <a:rect r="r" b="b" t="t" l="l"/>
              <a:pathLst>
                <a:path h="1545971" w="3149091">
                  <a:moveTo>
                    <a:pt x="0" y="1545971"/>
                  </a:moveTo>
                  <a:lnTo>
                    <a:pt x="3149091" y="1545971"/>
                  </a:lnTo>
                  <a:lnTo>
                    <a:pt x="3149091" y="0"/>
                  </a:lnTo>
                  <a:lnTo>
                    <a:pt x="0" y="0"/>
                  </a:lnTo>
                  <a:close/>
                </a:path>
              </a:pathLst>
            </a:custGeom>
            <a:solidFill>
              <a:srgbClr val="000000">
                <a:alpha val="0"/>
              </a:srgbClr>
            </a:solidFill>
          </p:spPr>
        </p:sp>
        <p:sp>
          <p:nvSpPr>
            <p:cNvPr name="Freeform 6" id="6"/>
            <p:cNvSpPr/>
            <p:nvPr/>
          </p:nvSpPr>
          <p:spPr>
            <a:xfrm flipH="false" flipV="false" rot="0">
              <a:off x="3245738" y="1159637"/>
              <a:ext cx="385318" cy="448056"/>
            </a:xfrm>
            <a:custGeom>
              <a:avLst/>
              <a:gdLst/>
              <a:ahLst/>
              <a:cxnLst/>
              <a:rect r="r" b="b" t="t" l="l"/>
              <a:pathLst>
                <a:path h="448056" w="385318">
                  <a:moveTo>
                    <a:pt x="0" y="448056"/>
                  </a:moveTo>
                  <a:lnTo>
                    <a:pt x="385317" y="448056"/>
                  </a:lnTo>
                  <a:lnTo>
                    <a:pt x="385317" y="0"/>
                  </a:lnTo>
                  <a:lnTo>
                    <a:pt x="0" y="0"/>
                  </a:lnTo>
                  <a:close/>
                </a:path>
              </a:pathLst>
            </a:custGeom>
            <a:solidFill>
              <a:srgbClr val="000000">
                <a:alpha val="0"/>
              </a:srgbClr>
            </a:solidFill>
          </p:spPr>
        </p:sp>
      </p:grpSp>
      <p:sp>
        <p:nvSpPr>
          <p:cNvPr name="TextBox 7" id="7"/>
          <p:cNvSpPr txBox="true"/>
          <p:nvPr/>
        </p:nvSpPr>
        <p:spPr>
          <a:xfrm rot="-571860">
            <a:off x="345657" y="6237386"/>
            <a:ext cx="1138476" cy="554555"/>
          </a:xfrm>
          <a:prstGeom prst="rect">
            <a:avLst/>
          </a:prstGeom>
        </p:spPr>
        <p:txBody>
          <a:bodyPr anchor="t" rtlCol="false" tIns="0" lIns="0" bIns="0" rIns="0">
            <a:spAutoFit/>
          </a:bodyPr>
          <a:lstStyle/>
          <a:p>
            <a:pPr algn="ctr">
              <a:lnSpc>
                <a:spcPts val="1991"/>
              </a:lnSpc>
            </a:pPr>
            <a:r>
              <a:rPr lang="en-US" sz="3145">
                <a:solidFill>
                  <a:srgbClr val="ED1E25"/>
                </a:solidFill>
                <a:latin typeface="Handelson Two"/>
                <a:ea typeface="Handelson Two"/>
                <a:cs typeface="Handelson Two"/>
                <a:sym typeface="Handelson Two"/>
              </a:rPr>
              <a:t>Le saviez </a:t>
            </a:r>
            <a:r>
              <a:rPr lang="en-US" sz="3145">
                <a:solidFill>
                  <a:srgbClr val="15789A"/>
                </a:solidFill>
                <a:latin typeface="Handelson Two"/>
                <a:ea typeface="Handelson Two"/>
                <a:cs typeface="Handelson Two"/>
                <a:sym typeface="Handelson Two"/>
              </a:rPr>
              <a:t>vous ?</a:t>
            </a:r>
          </a:p>
        </p:txBody>
      </p:sp>
      <p:sp>
        <p:nvSpPr>
          <p:cNvPr name="TextBox 8" id="8"/>
          <p:cNvSpPr txBox="true"/>
          <p:nvPr/>
        </p:nvSpPr>
        <p:spPr>
          <a:xfrm rot="0">
            <a:off x="4948695" y="6952507"/>
            <a:ext cx="132531"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3</a:t>
            </a:r>
          </a:p>
        </p:txBody>
      </p:sp>
      <p:sp>
        <p:nvSpPr>
          <p:cNvPr name="TextBox 9" id="9"/>
          <p:cNvSpPr txBox="true"/>
          <p:nvPr/>
        </p:nvSpPr>
        <p:spPr>
          <a:xfrm rot="-154680">
            <a:off x="437223" y="81663"/>
            <a:ext cx="3624091" cy="804281"/>
          </a:xfrm>
          <a:prstGeom prst="rect">
            <a:avLst/>
          </a:prstGeom>
        </p:spPr>
        <p:txBody>
          <a:bodyPr anchor="t" rtlCol="false" tIns="0" lIns="0" bIns="0" rIns="0">
            <a:spAutoFit/>
          </a:bodyPr>
          <a:lstStyle/>
          <a:p>
            <a:pPr algn="l">
              <a:lnSpc>
                <a:spcPts val="6643"/>
              </a:lnSpc>
            </a:pPr>
            <a:r>
              <a:rPr lang="en-US" sz="4745">
                <a:solidFill>
                  <a:srgbClr val="0081CC"/>
                </a:solidFill>
                <a:latin typeface="Handelson Two"/>
                <a:ea typeface="Handelson Two"/>
                <a:cs typeface="Handelson Two"/>
                <a:sym typeface="Handelson Two"/>
              </a:rPr>
              <a:t>INFOS PRATIQUES </a:t>
            </a:r>
          </a:p>
        </p:txBody>
      </p:sp>
      <p:sp>
        <p:nvSpPr>
          <p:cNvPr name="TextBox 10" id="10"/>
          <p:cNvSpPr txBox="true"/>
          <p:nvPr/>
        </p:nvSpPr>
        <p:spPr>
          <a:xfrm rot="0">
            <a:off x="294084" y="3591868"/>
            <a:ext cx="2165423" cy="677694"/>
          </a:xfrm>
          <a:prstGeom prst="rect">
            <a:avLst/>
          </a:prstGeom>
        </p:spPr>
        <p:txBody>
          <a:bodyPr anchor="t" rtlCol="false" tIns="0" lIns="0" bIns="0" rIns="0">
            <a:spAutoFit/>
          </a:bodyPr>
          <a:lstStyle/>
          <a:p>
            <a:pPr algn="l">
              <a:lnSpc>
                <a:spcPts val="1799"/>
              </a:lnSpc>
            </a:pPr>
            <a:r>
              <a:rPr lang="en-US" sz="1198" spc="8">
                <a:solidFill>
                  <a:srgbClr val="000000"/>
                </a:solidFill>
                <a:latin typeface="Open Sans Hebrew Condensed"/>
                <a:ea typeface="Open Sans Hebrew Condensed"/>
                <a:cs typeface="Open Sans Hebrew Condensed"/>
                <a:sym typeface="Open Sans Hebrew Condensed"/>
              </a:rPr>
              <a:t>En cas d’oubli de votre numéro CGOS, il est possible de le retrouver à partir de l’onglet “demande de numéro CGOS”.</a:t>
            </a:r>
          </a:p>
        </p:txBody>
      </p:sp>
      <p:sp>
        <p:nvSpPr>
          <p:cNvPr name="TextBox 11" id="11"/>
          <p:cNvSpPr txBox="true"/>
          <p:nvPr/>
        </p:nvSpPr>
        <p:spPr>
          <a:xfrm rot="0">
            <a:off x="1834239" y="6013247"/>
            <a:ext cx="2924813" cy="1258395"/>
          </a:xfrm>
          <a:prstGeom prst="rect">
            <a:avLst/>
          </a:prstGeom>
        </p:spPr>
        <p:txBody>
          <a:bodyPr anchor="t" rtlCol="false" tIns="0" lIns="0" bIns="0" rIns="0">
            <a:spAutoFit/>
          </a:bodyPr>
          <a:lstStyle/>
          <a:p>
            <a:pPr algn="l">
              <a:lnSpc>
                <a:spcPts val="1648"/>
              </a:lnSpc>
            </a:pPr>
            <a:r>
              <a:rPr lang="en-US" sz="1199" spc="8">
                <a:solidFill>
                  <a:srgbClr val="000000"/>
                </a:solidFill>
                <a:latin typeface="Open Sans Hebrew Condensed"/>
                <a:ea typeface="Open Sans Hebrew Condensed"/>
                <a:cs typeface="Open Sans Hebrew Condensed"/>
                <a:sym typeface="Open Sans Hebrew Condensed"/>
              </a:rPr>
              <a:t>Le CGOS s’est doté d’un nouvel outil informatique qui permettra bientôt d’attribuer de facto et de façon automatique un numéro CGOS à chaque nouvel.le hospitalier.e. embauché.e dans les établissements adhérents. L’agent pourra ainsi accéder plus facilement aux prestations sociales.</a:t>
            </a:r>
          </a:p>
        </p:txBody>
      </p:sp>
      <p:sp>
        <p:nvSpPr>
          <p:cNvPr name="TextBox 12" id="12"/>
          <p:cNvSpPr txBox="true"/>
          <p:nvPr/>
        </p:nvSpPr>
        <p:spPr>
          <a:xfrm rot="0">
            <a:off x="299285" y="1279598"/>
            <a:ext cx="4795599" cy="220866"/>
          </a:xfrm>
          <a:prstGeom prst="rect">
            <a:avLst/>
          </a:prstGeom>
        </p:spPr>
        <p:txBody>
          <a:bodyPr anchor="t" rtlCol="false" tIns="0" lIns="0" bIns="0" rIns="0">
            <a:spAutoFit/>
          </a:bodyPr>
          <a:lstStyle/>
          <a:p>
            <a:pPr algn="l">
              <a:lnSpc>
                <a:spcPts val="1732"/>
              </a:lnSpc>
            </a:pPr>
            <a:r>
              <a:rPr lang="en-US" sz="1199" spc="9">
                <a:solidFill>
                  <a:srgbClr val="000000"/>
                </a:solidFill>
                <a:latin typeface="Open Sans Hebrew Condensed"/>
                <a:ea typeface="Open Sans Hebrew Condensed"/>
                <a:cs typeface="Open Sans Hebrew Condensed"/>
                <a:sym typeface="Open Sans Hebrew Condensed"/>
              </a:rPr>
              <a:t>1.Demande de numéro CGOS: Sélectionner l’onglet : “Demande de numéro CGOS” dans</a:t>
            </a:r>
          </a:p>
        </p:txBody>
      </p:sp>
      <p:sp>
        <p:nvSpPr>
          <p:cNvPr name="TextBox 13" id="13"/>
          <p:cNvSpPr txBox="true"/>
          <p:nvPr/>
        </p:nvSpPr>
        <p:spPr>
          <a:xfrm rot="0">
            <a:off x="415328" y="1499597"/>
            <a:ext cx="4719714" cy="440865"/>
          </a:xfrm>
          <a:prstGeom prst="rect">
            <a:avLst/>
          </a:prstGeom>
        </p:spPr>
        <p:txBody>
          <a:bodyPr anchor="t" rtlCol="false" tIns="0" lIns="0" bIns="0" rIns="0">
            <a:spAutoFit/>
          </a:bodyPr>
          <a:lstStyle/>
          <a:p>
            <a:pPr algn="l">
              <a:lnSpc>
                <a:spcPts val="1732"/>
              </a:lnSpc>
            </a:pPr>
            <a:r>
              <a:rPr lang="en-US" sz="1199" spc="8">
                <a:solidFill>
                  <a:srgbClr val="000000"/>
                </a:solidFill>
                <a:latin typeface="Open Sans Hebrew Condensed"/>
                <a:ea typeface="Open Sans Hebrew Condensed"/>
                <a:cs typeface="Open Sans Hebrew Condensed"/>
                <a:sym typeface="Open Sans Hebrew Condensed"/>
              </a:rPr>
              <a:t>l’espace agent CGOS - Attention, cette demande ne sert qu’à vous attribuer un numéro CGOS, en aucun cas à ouvrir vos droits. </a:t>
            </a:r>
          </a:p>
        </p:txBody>
      </p:sp>
      <p:sp>
        <p:nvSpPr>
          <p:cNvPr name="TextBox 14" id="14"/>
          <p:cNvSpPr txBox="true"/>
          <p:nvPr/>
        </p:nvSpPr>
        <p:spPr>
          <a:xfrm rot="0">
            <a:off x="299285" y="1939595"/>
            <a:ext cx="4929464" cy="880862"/>
          </a:xfrm>
          <a:prstGeom prst="rect">
            <a:avLst/>
          </a:prstGeom>
        </p:spPr>
        <p:txBody>
          <a:bodyPr anchor="t" rtlCol="false" tIns="0" lIns="0" bIns="0" rIns="0">
            <a:spAutoFit/>
          </a:bodyPr>
          <a:lstStyle/>
          <a:p>
            <a:pPr algn="l">
              <a:lnSpc>
                <a:spcPts val="1732"/>
              </a:lnSpc>
            </a:pPr>
            <a:r>
              <a:rPr lang="en-US" sz="1199" spc="9">
                <a:solidFill>
                  <a:srgbClr val="000000"/>
                </a:solidFill>
                <a:latin typeface="Open Sans Hebrew Condensed"/>
                <a:ea typeface="Open Sans Hebrew Condensed"/>
                <a:cs typeface="Open Sans Hebrew Condensed"/>
                <a:sym typeface="Open Sans Hebrew Condensed"/>
              </a:rPr>
              <a:t>2.Demande de mot de passe provisoire: sélectionner l’onglet: “ 1ere connexion” . Le mot de passe est envoyé directement à l’ adresse mail que vous avez déclarée au CGOS. Il devra être personnalisé dès la première connexion, dans un délai de 30 jours à compter de la demande.</a:t>
            </a:r>
          </a:p>
        </p:txBody>
      </p:sp>
      <p:sp>
        <p:nvSpPr>
          <p:cNvPr name="TextBox 15" id="15"/>
          <p:cNvSpPr txBox="true"/>
          <p:nvPr/>
        </p:nvSpPr>
        <p:spPr>
          <a:xfrm rot="0">
            <a:off x="299285" y="2819600"/>
            <a:ext cx="4847396" cy="220866"/>
          </a:xfrm>
          <a:prstGeom prst="rect">
            <a:avLst/>
          </a:prstGeom>
        </p:spPr>
        <p:txBody>
          <a:bodyPr anchor="t" rtlCol="false" tIns="0" lIns="0" bIns="0" rIns="0">
            <a:spAutoFit/>
          </a:bodyPr>
          <a:lstStyle/>
          <a:p>
            <a:pPr algn="l">
              <a:lnSpc>
                <a:spcPts val="1732"/>
              </a:lnSpc>
            </a:pPr>
            <a:r>
              <a:rPr lang="en-US" sz="1199" spc="9">
                <a:solidFill>
                  <a:srgbClr val="000000"/>
                </a:solidFill>
                <a:latin typeface="Open Sans Hebrew Condensed"/>
                <a:ea typeface="Open Sans Hebrew Condensed"/>
                <a:cs typeface="Open Sans Hebrew Condensed"/>
                <a:sym typeface="Open Sans Hebrew Condensed"/>
              </a:rPr>
              <a:t>3.Saisir le dossier CGOS en ligne: Pour accéder à la saisie en ligne du dossier, vous devez</a:t>
            </a:r>
          </a:p>
        </p:txBody>
      </p:sp>
      <p:sp>
        <p:nvSpPr>
          <p:cNvPr name="TextBox 16" id="16"/>
          <p:cNvSpPr txBox="true"/>
          <p:nvPr/>
        </p:nvSpPr>
        <p:spPr>
          <a:xfrm rot="0">
            <a:off x="415328" y="3039599"/>
            <a:ext cx="4018331" cy="220866"/>
          </a:xfrm>
          <a:prstGeom prst="rect">
            <a:avLst/>
          </a:prstGeom>
        </p:spPr>
        <p:txBody>
          <a:bodyPr anchor="t" rtlCol="false" tIns="0" lIns="0" bIns="0" rIns="0">
            <a:spAutoFit/>
          </a:bodyPr>
          <a:lstStyle/>
          <a:p>
            <a:pPr algn="l">
              <a:lnSpc>
                <a:spcPts val="1732"/>
              </a:lnSpc>
            </a:pPr>
            <a:r>
              <a:rPr lang="en-US" sz="1199" spc="8">
                <a:solidFill>
                  <a:srgbClr val="000000"/>
                </a:solidFill>
                <a:latin typeface="Open Sans Hebrew Condensed"/>
                <a:ea typeface="Open Sans Hebrew Condensed"/>
                <a:cs typeface="Open Sans Hebrew Condensed"/>
                <a:sym typeface="Open Sans Hebrew Condensed"/>
              </a:rPr>
              <a:t>sélectionner l’onglet “se connecter” puis suivre les instructions pas à pas. </a:t>
            </a:r>
          </a:p>
        </p:txBody>
      </p:sp>
      <p:sp>
        <p:nvSpPr>
          <p:cNvPr name="TextBox 17" id="17"/>
          <p:cNvSpPr txBox="true"/>
          <p:nvPr/>
        </p:nvSpPr>
        <p:spPr>
          <a:xfrm rot="0">
            <a:off x="373018" y="4578972"/>
            <a:ext cx="4875838" cy="1134666"/>
          </a:xfrm>
          <a:prstGeom prst="rect">
            <a:avLst/>
          </a:prstGeom>
        </p:spPr>
        <p:txBody>
          <a:bodyPr anchor="t" rtlCol="false" tIns="0" lIns="0" bIns="0" rIns="0">
            <a:spAutoFit/>
          </a:bodyPr>
          <a:lstStyle/>
          <a:p>
            <a:pPr algn="just">
              <a:lnSpc>
                <a:spcPts val="1798"/>
              </a:lnSpc>
            </a:pPr>
            <a:r>
              <a:rPr lang="en-US" sz="1199" spc="10">
                <a:solidFill>
                  <a:srgbClr val="000000"/>
                </a:solidFill>
                <a:latin typeface="Open Sans Hebrew Condensed"/>
                <a:ea typeface="Open Sans Hebrew Condensed"/>
                <a:cs typeface="Open Sans Hebrew Condensed"/>
                <a:sym typeface="Open Sans Hebrew Condensed"/>
              </a:rPr>
              <a:t>En cas d’oubli d’un mot de passe que vous n’auriez pas personnalisé, suivez la procédure “1ère connexion”. Dès lors vous recevrez par mail un mot de passe provisoire qu’il vous faudra modifier. Si vous aviez déjà modifier le mot de passe provisoire sélectionnez l’onglet “se connecter” puis cliquez sur “mot de passe oublié.”</a:t>
            </a:r>
          </a:p>
        </p:txBody>
      </p:sp>
      <p:sp>
        <p:nvSpPr>
          <p:cNvPr name="TextBox 18" id="18"/>
          <p:cNvSpPr txBox="true"/>
          <p:nvPr/>
        </p:nvSpPr>
        <p:spPr>
          <a:xfrm rot="0">
            <a:off x="173193" y="938593"/>
            <a:ext cx="1395698" cy="327489"/>
          </a:xfrm>
          <a:prstGeom prst="rect">
            <a:avLst/>
          </a:prstGeom>
        </p:spPr>
        <p:txBody>
          <a:bodyPr anchor="t" rtlCol="false" tIns="0" lIns="0" bIns="0" rIns="0">
            <a:spAutoFit/>
          </a:bodyPr>
          <a:lstStyle/>
          <a:p>
            <a:pPr algn="l">
              <a:lnSpc>
                <a:spcPts val="2657"/>
              </a:lnSpc>
            </a:pPr>
            <a:r>
              <a:rPr lang="en-US" sz="1898">
                <a:solidFill>
                  <a:srgbClr val="304860"/>
                </a:solidFill>
                <a:latin typeface="Handelson Two"/>
                <a:ea typeface="Handelson Two"/>
                <a:cs typeface="Handelson Two"/>
                <a:sym typeface="Handelson Two"/>
              </a:rPr>
              <a:t>Nouveaux agents </a:t>
            </a:r>
          </a:p>
        </p:txBody>
      </p:sp>
      <p:sp>
        <p:nvSpPr>
          <p:cNvPr name="TextBox 19" id="19"/>
          <p:cNvSpPr txBox="true"/>
          <p:nvPr/>
        </p:nvSpPr>
        <p:spPr>
          <a:xfrm rot="0">
            <a:off x="207988" y="4247245"/>
            <a:ext cx="1506198" cy="327489"/>
          </a:xfrm>
          <a:prstGeom prst="rect">
            <a:avLst/>
          </a:prstGeom>
        </p:spPr>
        <p:txBody>
          <a:bodyPr anchor="t" rtlCol="false" tIns="0" lIns="0" bIns="0" rIns="0">
            <a:spAutoFit/>
          </a:bodyPr>
          <a:lstStyle/>
          <a:p>
            <a:pPr algn="l">
              <a:lnSpc>
                <a:spcPts val="2657"/>
              </a:lnSpc>
            </a:pPr>
            <a:r>
              <a:rPr lang="en-US" sz="1898">
                <a:solidFill>
                  <a:srgbClr val="304860"/>
                </a:solidFill>
                <a:latin typeface="Handelson Two"/>
                <a:ea typeface="Handelson Two"/>
                <a:cs typeface="Handelson Two"/>
                <a:sym typeface="Handelson Two"/>
              </a:rPr>
              <a:t>Mot de passe oublié</a:t>
            </a:r>
          </a:p>
        </p:txBody>
      </p:sp>
      <p:sp>
        <p:nvSpPr>
          <p:cNvPr name="TextBox 20" id="20"/>
          <p:cNvSpPr txBox="true"/>
          <p:nvPr/>
        </p:nvSpPr>
        <p:spPr>
          <a:xfrm rot="0">
            <a:off x="196129" y="3281467"/>
            <a:ext cx="2219087" cy="327489"/>
          </a:xfrm>
          <a:prstGeom prst="rect">
            <a:avLst/>
          </a:prstGeom>
        </p:spPr>
        <p:txBody>
          <a:bodyPr anchor="t" rtlCol="false" tIns="0" lIns="0" bIns="0" rIns="0">
            <a:spAutoFit/>
          </a:bodyPr>
          <a:lstStyle/>
          <a:p>
            <a:pPr algn="l">
              <a:lnSpc>
                <a:spcPts val="2657"/>
              </a:lnSpc>
            </a:pPr>
            <a:r>
              <a:rPr lang="en-US" sz="1898">
                <a:solidFill>
                  <a:srgbClr val="304860"/>
                </a:solidFill>
                <a:latin typeface="Handelson Two"/>
                <a:ea typeface="Handelson Two"/>
                <a:cs typeface="Handelson Two"/>
                <a:sym typeface="Handelson Two"/>
              </a:rPr>
              <a:t>Retrouver son numéro CGOS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503" y="-63503"/>
            <a:ext cx="5447948" cy="7684846"/>
            <a:chOff x="0" y="0"/>
            <a:chExt cx="5447957" cy="7684846"/>
          </a:xfrm>
        </p:grpSpPr>
        <p:sp>
          <p:nvSpPr>
            <p:cNvPr name="Freeform 3" id="3"/>
            <p:cNvSpPr/>
            <p:nvPr/>
          </p:nvSpPr>
          <p:spPr>
            <a:xfrm flipH="false" flipV="false" rot="0">
              <a:off x="63500" y="63500"/>
              <a:ext cx="5320924" cy="7557897"/>
            </a:xfrm>
            <a:custGeom>
              <a:avLst/>
              <a:gdLst/>
              <a:ahLst/>
              <a:cxnLst/>
              <a:rect r="r" b="b" t="t" l="l"/>
              <a:pathLst>
                <a:path h="7557897" w="5320924">
                  <a:moveTo>
                    <a:pt x="0" y="0"/>
                  </a:moveTo>
                  <a:lnTo>
                    <a:pt x="0" y="7557897"/>
                  </a:lnTo>
                  <a:lnTo>
                    <a:pt x="5320924" y="7557897"/>
                  </a:lnTo>
                  <a:lnTo>
                    <a:pt x="5320924" y="0"/>
                  </a:lnTo>
                  <a:close/>
                </a:path>
              </a:pathLst>
            </a:custGeom>
            <a:solidFill>
              <a:srgbClr val="FFFFFF">
                <a:alpha val="88627"/>
              </a:srgbClr>
            </a:solidFill>
          </p:spPr>
        </p:sp>
        <p:sp>
          <p:nvSpPr>
            <p:cNvPr name="Freeform 4" id="4"/>
            <p:cNvSpPr/>
            <p:nvPr/>
          </p:nvSpPr>
          <p:spPr>
            <a:xfrm flipH="false" flipV="false" rot="0">
              <a:off x="4796287" y="7057644"/>
              <a:ext cx="380746" cy="443738"/>
            </a:xfrm>
            <a:custGeom>
              <a:avLst/>
              <a:gdLst/>
              <a:ahLst/>
              <a:cxnLst/>
              <a:rect r="r" b="b" t="t" l="l"/>
              <a:pathLst>
                <a:path h="443738" w="380746">
                  <a:moveTo>
                    <a:pt x="39116" y="0"/>
                  </a:moveTo>
                  <a:cubicBezTo>
                    <a:pt x="18033" y="0"/>
                    <a:pt x="0" y="17271"/>
                    <a:pt x="0" y="39116"/>
                  </a:cubicBezTo>
                  <a:lnTo>
                    <a:pt x="0" y="404621"/>
                  </a:lnTo>
                  <a:cubicBezTo>
                    <a:pt x="0" y="418719"/>
                    <a:pt x="6985" y="431292"/>
                    <a:pt x="19557" y="438277"/>
                  </a:cubicBezTo>
                  <a:cubicBezTo>
                    <a:pt x="25781" y="442214"/>
                    <a:pt x="32131" y="443738"/>
                    <a:pt x="39116" y="443738"/>
                  </a:cubicBezTo>
                  <a:cubicBezTo>
                    <a:pt x="45338" y="443738"/>
                    <a:pt x="52450" y="442214"/>
                    <a:pt x="57912" y="438277"/>
                  </a:cubicBezTo>
                  <a:lnTo>
                    <a:pt x="180848" y="368681"/>
                  </a:lnTo>
                  <a:cubicBezTo>
                    <a:pt x="184404" y="366776"/>
                    <a:pt x="188341" y="365759"/>
                    <a:pt x="192150" y="365759"/>
                  </a:cubicBezTo>
                  <a:cubicBezTo>
                    <a:pt x="195961" y="365759"/>
                    <a:pt x="200025" y="366776"/>
                    <a:pt x="203454" y="368681"/>
                  </a:cubicBezTo>
                  <a:lnTo>
                    <a:pt x="326389" y="438277"/>
                  </a:lnTo>
                  <a:cubicBezTo>
                    <a:pt x="332613" y="441832"/>
                    <a:pt x="339344" y="443611"/>
                    <a:pt x="345821" y="443611"/>
                  </a:cubicBezTo>
                  <a:cubicBezTo>
                    <a:pt x="352298" y="443611"/>
                    <a:pt x="358775" y="441832"/>
                    <a:pt x="364744" y="438277"/>
                  </a:cubicBezTo>
                  <a:cubicBezTo>
                    <a:pt x="371729" y="434086"/>
                    <a:pt x="377444" y="427863"/>
                    <a:pt x="380746" y="420624"/>
                  </a:cubicBezTo>
                  <a:lnTo>
                    <a:pt x="380746" y="21590"/>
                  </a:lnTo>
                  <a:cubicBezTo>
                    <a:pt x="374650" y="8763"/>
                    <a:pt x="361442" y="0"/>
                    <a:pt x="345948" y="0"/>
                  </a:cubicBezTo>
                  <a:close/>
                </a:path>
              </a:pathLst>
            </a:custGeom>
            <a:solidFill>
              <a:srgbClr val="B4B7C2">
                <a:alpha val="88627"/>
              </a:srgbClr>
            </a:solidFill>
          </p:spPr>
        </p:sp>
      </p:grpSp>
      <p:grpSp>
        <p:nvGrpSpPr>
          <p:cNvPr name="Group 5" id="5"/>
          <p:cNvGrpSpPr/>
          <p:nvPr/>
        </p:nvGrpSpPr>
        <p:grpSpPr>
          <a:xfrm rot="0">
            <a:off x="275482" y="5679215"/>
            <a:ext cx="1503950" cy="1503950"/>
            <a:chOff x="0" y="0"/>
            <a:chExt cx="2005267" cy="2005267"/>
          </a:xfrm>
        </p:grpSpPr>
        <p:sp>
          <p:nvSpPr>
            <p:cNvPr name="Freeform 6" id="6"/>
            <p:cNvSpPr/>
            <p:nvPr/>
          </p:nvSpPr>
          <p:spPr>
            <a:xfrm flipH="false" flipV="false" rot="0">
              <a:off x="0" y="0"/>
              <a:ext cx="2005330" cy="2005330"/>
            </a:xfrm>
            <a:custGeom>
              <a:avLst/>
              <a:gdLst/>
              <a:ahLst/>
              <a:cxnLst/>
              <a:rect r="r" b="b" t="t" l="l"/>
              <a:pathLst>
                <a:path h="2005330" w="2005330">
                  <a:moveTo>
                    <a:pt x="0" y="0"/>
                  </a:moveTo>
                  <a:lnTo>
                    <a:pt x="2005330" y="0"/>
                  </a:lnTo>
                  <a:lnTo>
                    <a:pt x="2005330" y="2005330"/>
                  </a:lnTo>
                  <a:lnTo>
                    <a:pt x="0" y="2005330"/>
                  </a:lnTo>
                  <a:lnTo>
                    <a:pt x="0" y="0"/>
                  </a:lnTo>
                  <a:close/>
                </a:path>
              </a:pathLst>
            </a:custGeom>
            <a:blipFill>
              <a:blip r:embed="rId2">
                <a:alphaModFix amt="88999"/>
              </a:blip>
              <a:stretch>
                <a:fillRect l="-16773" t="0" r="-312" b="3"/>
              </a:stretch>
            </a:blipFill>
          </p:spPr>
        </p:sp>
      </p:grpSp>
      <p:grpSp>
        <p:nvGrpSpPr>
          <p:cNvPr name="Group 7" id="7"/>
          <p:cNvGrpSpPr/>
          <p:nvPr/>
        </p:nvGrpSpPr>
        <p:grpSpPr>
          <a:xfrm rot="0">
            <a:off x="9963" y="1586113"/>
            <a:ext cx="1903057" cy="507254"/>
            <a:chOff x="0" y="0"/>
            <a:chExt cx="1903057" cy="507263"/>
          </a:xfrm>
        </p:grpSpPr>
        <p:sp>
          <p:nvSpPr>
            <p:cNvPr name="Freeform 8" id="8"/>
            <p:cNvSpPr/>
            <p:nvPr/>
          </p:nvSpPr>
          <p:spPr>
            <a:xfrm flipH="false" flipV="false" rot="0">
              <a:off x="68194" y="63775"/>
              <a:ext cx="1755233" cy="354806"/>
            </a:xfrm>
            <a:custGeom>
              <a:avLst/>
              <a:gdLst/>
              <a:ahLst/>
              <a:cxnLst/>
              <a:rect r="r" b="b" t="t" l="l"/>
              <a:pathLst>
                <a:path h="354806" w="1755233">
                  <a:moveTo>
                    <a:pt x="1752736" y="273922"/>
                  </a:moveTo>
                  <a:cubicBezTo>
                    <a:pt x="1741052" y="305291"/>
                    <a:pt x="1573157" y="326755"/>
                    <a:pt x="1500259" y="323326"/>
                  </a:cubicBezTo>
                  <a:cubicBezTo>
                    <a:pt x="1427361" y="319897"/>
                    <a:pt x="66299" y="377174"/>
                    <a:pt x="48011" y="344916"/>
                  </a:cubicBezTo>
                  <a:cubicBezTo>
                    <a:pt x="29723" y="312657"/>
                    <a:pt x="73919" y="304910"/>
                    <a:pt x="125989" y="304275"/>
                  </a:cubicBezTo>
                  <a:cubicBezTo>
                    <a:pt x="178059" y="303640"/>
                    <a:pt x="201809" y="285352"/>
                    <a:pt x="201936" y="277986"/>
                  </a:cubicBezTo>
                  <a:cubicBezTo>
                    <a:pt x="202063" y="270620"/>
                    <a:pt x="129799" y="277605"/>
                    <a:pt x="132593" y="252967"/>
                  </a:cubicBezTo>
                  <a:cubicBezTo>
                    <a:pt x="135387" y="228328"/>
                    <a:pt x="298202" y="250935"/>
                    <a:pt x="301377" y="229344"/>
                  </a:cubicBezTo>
                  <a:cubicBezTo>
                    <a:pt x="304552" y="207754"/>
                    <a:pt x="46741" y="240775"/>
                    <a:pt x="33279" y="224518"/>
                  </a:cubicBezTo>
                  <a:cubicBezTo>
                    <a:pt x="19817" y="208262"/>
                    <a:pt x="70871" y="191752"/>
                    <a:pt x="85984" y="180703"/>
                  </a:cubicBezTo>
                  <a:cubicBezTo>
                    <a:pt x="123703" y="153398"/>
                    <a:pt x="97160" y="150858"/>
                    <a:pt x="84714" y="136125"/>
                  </a:cubicBezTo>
                  <a:cubicBezTo>
                    <a:pt x="73919" y="123298"/>
                    <a:pt x="118877" y="101327"/>
                    <a:pt x="117353" y="85833"/>
                  </a:cubicBezTo>
                  <a:cubicBezTo>
                    <a:pt x="115702" y="69577"/>
                    <a:pt x="74681" y="84563"/>
                    <a:pt x="77094" y="60051"/>
                  </a:cubicBezTo>
                  <a:cubicBezTo>
                    <a:pt x="77602" y="55225"/>
                    <a:pt x="79634" y="50780"/>
                    <a:pt x="82936" y="47351"/>
                  </a:cubicBezTo>
                  <a:cubicBezTo>
                    <a:pt x="92461" y="37064"/>
                    <a:pt x="120274" y="16490"/>
                    <a:pt x="191267" y="17379"/>
                  </a:cubicBezTo>
                  <a:cubicBezTo>
                    <a:pt x="285629" y="18649"/>
                    <a:pt x="694951" y="1631"/>
                    <a:pt x="899675" y="742"/>
                  </a:cubicBezTo>
                  <a:cubicBezTo>
                    <a:pt x="1104399" y="-147"/>
                    <a:pt x="1595382" y="-3322"/>
                    <a:pt x="1668534" y="16236"/>
                  </a:cubicBezTo>
                  <a:cubicBezTo>
                    <a:pt x="1741686" y="35794"/>
                    <a:pt x="1734829" y="49637"/>
                    <a:pt x="1668154" y="47351"/>
                  </a:cubicBezTo>
                  <a:cubicBezTo>
                    <a:pt x="1601478" y="45065"/>
                    <a:pt x="1533279" y="41128"/>
                    <a:pt x="1533025" y="64751"/>
                  </a:cubicBezTo>
                  <a:cubicBezTo>
                    <a:pt x="1532771" y="88373"/>
                    <a:pt x="1635895" y="89643"/>
                    <a:pt x="1649992" y="105899"/>
                  </a:cubicBezTo>
                  <a:cubicBezTo>
                    <a:pt x="1664089" y="122155"/>
                    <a:pt x="1638181" y="144126"/>
                    <a:pt x="1597922" y="141713"/>
                  </a:cubicBezTo>
                  <a:cubicBezTo>
                    <a:pt x="1557663" y="139300"/>
                    <a:pt x="1485527" y="135363"/>
                    <a:pt x="1482987" y="148191"/>
                  </a:cubicBezTo>
                  <a:cubicBezTo>
                    <a:pt x="1480447" y="161018"/>
                    <a:pt x="1637292" y="164574"/>
                    <a:pt x="1642499" y="180703"/>
                  </a:cubicBezTo>
                  <a:cubicBezTo>
                    <a:pt x="1647706" y="196832"/>
                    <a:pt x="1555631" y="199880"/>
                    <a:pt x="1560203" y="219184"/>
                  </a:cubicBezTo>
                  <a:cubicBezTo>
                    <a:pt x="1564775" y="238489"/>
                    <a:pt x="1632974" y="238108"/>
                    <a:pt x="1681108" y="233790"/>
                  </a:cubicBezTo>
                  <a:cubicBezTo>
                    <a:pt x="1729240" y="229471"/>
                    <a:pt x="1764673" y="242934"/>
                    <a:pt x="1752989" y="274303"/>
                  </a:cubicBezTo>
                  <a:close/>
                  <a:moveTo>
                    <a:pt x="40518" y="121520"/>
                  </a:moveTo>
                  <a:cubicBezTo>
                    <a:pt x="36962" y="113773"/>
                    <a:pt x="28072" y="110344"/>
                    <a:pt x="20579" y="114027"/>
                  </a:cubicBezTo>
                  <a:cubicBezTo>
                    <a:pt x="13086" y="117710"/>
                    <a:pt x="8514" y="132061"/>
                    <a:pt x="11943" y="139808"/>
                  </a:cubicBezTo>
                  <a:cubicBezTo>
                    <a:pt x="15372" y="147555"/>
                    <a:pt x="25786" y="145904"/>
                    <a:pt x="33279" y="142221"/>
                  </a:cubicBezTo>
                  <a:cubicBezTo>
                    <a:pt x="40772" y="138538"/>
                    <a:pt x="43947" y="129267"/>
                    <a:pt x="40518" y="121520"/>
                  </a:cubicBezTo>
                  <a:close/>
                  <a:moveTo>
                    <a:pt x="14864" y="102724"/>
                  </a:moveTo>
                  <a:cubicBezTo>
                    <a:pt x="19182" y="98025"/>
                    <a:pt x="16515" y="90151"/>
                    <a:pt x="10292" y="89389"/>
                  </a:cubicBezTo>
                  <a:cubicBezTo>
                    <a:pt x="10165" y="89389"/>
                    <a:pt x="10165" y="89389"/>
                    <a:pt x="10038" y="89389"/>
                  </a:cubicBezTo>
                  <a:cubicBezTo>
                    <a:pt x="3434" y="88754"/>
                    <a:pt x="-3551" y="95485"/>
                    <a:pt x="2037" y="105391"/>
                  </a:cubicBezTo>
                  <a:cubicBezTo>
                    <a:pt x="5339" y="111360"/>
                    <a:pt x="10927" y="107042"/>
                    <a:pt x="14737" y="102724"/>
                  </a:cubicBezTo>
                  <a:close/>
                  <a:moveTo>
                    <a:pt x="1696474" y="127108"/>
                  </a:moveTo>
                  <a:cubicBezTo>
                    <a:pt x="1696474" y="127108"/>
                    <a:pt x="1696348" y="127108"/>
                    <a:pt x="1696348" y="127235"/>
                  </a:cubicBezTo>
                  <a:cubicBezTo>
                    <a:pt x="1690124" y="129648"/>
                    <a:pt x="1686568" y="138792"/>
                    <a:pt x="1695586" y="145269"/>
                  </a:cubicBezTo>
                  <a:cubicBezTo>
                    <a:pt x="1701046" y="149207"/>
                    <a:pt x="1704348" y="142856"/>
                    <a:pt x="1705999" y="137268"/>
                  </a:cubicBezTo>
                  <a:cubicBezTo>
                    <a:pt x="1707905" y="131045"/>
                    <a:pt x="1702317" y="125076"/>
                    <a:pt x="1696474" y="127235"/>
                  </a:cubicBezTo>
                  <a:close/>
                </a:path>
              </a:pathLst>
            </a:custGeom>
            <a:solidFill>
              <a:srgbClr val="FBCB2C"/>
            </a:solidFill>
          </p:spPr>
        </p:sp>
        <p:sp>
          <p:nvSpPr>
            <p:cNvPr name="Freeform 9" id="9"/>
            <p:cNvSpPr/>
            <p:nvPr/>
          </p:nvSpPr>
          <p:spPr>
            <a:xfrm flipH="false" flipV="false" rot="0">
              <a:off x="70358" y="90679"/>
              <a:ext cx="1739522" cy="319056"/>
            </a:xfrm>
            <a:custGeom>
              <a:avLst/>
              <a:gdLst/>
              <a:ahLst/>
              <a:cxnLst/>
              <a:rect r="r" b="b" t="t" l="l"/>
              <a:pathLst>
                <a:path h="319056" w="1739522">
                  <a:moveTo>
                    <a:pt x="1739522" y="236223"/>
                  </a:moveTo>
                  <a:cubicBezTo>
                    <a:pt x="1739649" y="258194"/>
                    <a:pt x="1674244" y="273053"/>
                    <a:pt x="1653035" y="277498"/>
                  </a:cubicBezTo>
                  <a:cubicBezTo>
                    <a:pt x="1631826" y="281943"/>
                    <a:pt x="1587757" y="284356"/>
                    <a:pt x="1587757" y="284356"/>
                  </a:cubicBezTo>
                  <a:cubicBezTo>
                    <a:pt x="1587757" y="284356"/>
                    <a:pt x="1696342" y="266830"/>
                    <a:pt x="1710059" y="252733"/>
                  </a:cubicBezTo>
                  <a:cubicBezTo>
                    <a:pt x="1722885" y="239525"/>
                    <a:pt x="1689357" y="227460"/>
                    <a:pt x="1705867" y="217300"/>
                  </a:cubicBezTo>
                  <a:cubicBezTo>
                    <a:pt x="1708153" y="215903"/>
                    <a:pt x="1710820" y="215268"/>
                    <a:pt x="1713487" y="215395"/>
                  </a:cubicBezTo>
                  <a:cubicBezTo>
                    <a:pt x="1721488" y="216030"/>
                    <a:pt x="1739395" y="219205"/>
                    <a:pt x="1739395" y="236223"/>
                  </a:cubicBezTo>
                  <a:close/>
                  <a:moveTo>
                    <a:pt x="1590297" y="167769"/>
                  </a:moveTo>
                  <a:cubicBezTo>
                    <a:pt x="1590297" y="167769"/>
                    <a:pt x="1624460" y="162562"/>
                    <a:pt x="1625857" y="155069"/>
                  </a:cubicBezTo>
                  <a:cubicBezTo>
                    <a:pt x="1627254" y="147576"/>
                    <a:pt x="1595885" y="145925"/>
                    <a:pt x="1597790" y="146433"/>
                  </a:cubicBezTo>
                  <a:cubicBezTo>
                    <a:pt x="1630429" y="156085"/>
                    <a:pt x="1590297" y="167769"/>
                    <a:pt x="1590297" y="167769"/>
                  </a:cubicBezTo>
                  <a:close/>
                  <a:moveTo>
                    <a:pt x="1600584" y="104903"/>
                  </a:moveTo>
                  <a:cubicBezTo>
                    <a:pt x="1617348" y="104903"/>
                    <a:pt x="1633350" y="101093"/>
                    <a:pt x="1640589" y="91822"/>
                  </a:cubicBezTo>
                  <a:cubicBezTo>
                    <a:pt x="1647828" y="82551"/>
                    <a:pt x="1623444" y="76709"/>
                    <a:pt x="1623444" y="76709"/>
                  </a:cubicBezTo>
                  <a:cubicBezTo>
                    <a:pt x="1643764" y="88901"/>
                    <a:pt x="1600584" y="104903"/>
                    <a:pt x="1600584" y="104903"/>
                  </a:cubicBezTo>
                  <a:close/>
                  <a:moveTo>
                    <a:pt x="1691643" y="103252"/>
                  </a:moveTo>
                  <a:cubicBezTo>
                    <a:pt x="1697612" y="99950"/>
                    <a:pt x="1702057" y="110999"/>
                    <a:pt x="1702057" y="110999"/>
                  </a:cubicBezTo>
                  <a:cubicBezTo>
                    <a:pt x="1702819" y="107443"/>
                    <a:pt x="1702819" y="104014"/>
                    <a:pt x="1699263" y="101728"/>
                  </a:cubicBezTo>
                  <a:cubicBezTo>
                    <a:pt x="1695707" y="99442"/>
                    <a:pt x="1691516" y="103252"/>
                    <a:pt x="1691516" y="103252"/>
                  </a:cubicBezTo>
                  <a:close/>
                  <a:moveTo>
                    <a:pt x="1666370" y="15113"/>
                  </a:moveTo>
                  <a:cubicBezTo>
                    <a:pt x="1666370" y="15113"/>
                    <a:pt x="1705994" y="16891"/>
                    <a:pt x="1709042" y="11303"/>
                  </a:cubicBezTo>
                  <a:cubicBezTo>
                    <a:pt x="1712090" y="5715"/>
                    <a:pt x="1687960" y="0"/>
                    <a:pt x="1687960" y="0"/>
                  </a:cubicBezTo>
                  <a:cubicBezTo>
                    <a:pt x="1717424" y="14732"/>
                    <a:pt x="1666370" y="15113"/>
                    <a:pt x="1666370" y="15113"/>
                  </a:cubicBezTo>
                  <a:close/>
                  <a:moveTo>
                    <a:pt x="84074" y="291215"/>
                  </a:moveTo>
                  <a:cubicBezTo>
                    <a:pt x="84074" y="291215"/>
                    <a:pt x="60452" y="294517"/>
                    <a:pt x="58801" y="308360"/>
                  </a:cubicBezTo>
                  <a:cubicBezTo>
                    <a:pt x="57150" y="322203"/>
                    <a:pt x="186564" y="318647"/>
                    <a:pt x="186564" y="318647"/>
                  </a:cubicBezTo>
                  <a:cubicBezTo>
                    <a:pt x="186564" y="318647"/>
                    <a:pt x="43815" y="321441"/>
                    <a:pt x="84074" y="291087"/>
                  </a:cubicBezTo>
                  <a:close/>
                  <a:moveTo>
                    <a:pt x="205233" y="236223"/>
                  </a:moveTo>
                  <a:cubicBezTo>
                    <a:pt x="185802" y="233175"/>
                    <a:pt x="138938" y="230889"/>
                    <a:pt x="151257" y="219586"/>
                  </a:cubicBezTo>
                  <a:cubicBezTo>
                    <a:pt x="151257" y="219586"/>
                    <a:pt x="134747" y="224920"/>
                    <a:pt x="138430" y="232413"/>
                  </a:cubicBezTo>
                  <a:cubicBezTo>
                    <a:pt x="142113" y="239906"/>
                    <a:pt x="203074" y="239271"/>
                    <a:pt x="204090" y="247145"/>
                  </a:cubicBezTo>
                  <a:cubicBezTo>
                    <a:pt x="204852" y="253114"/>
                    <a:pt x="201042" y="259083"/>
                    <a:pt x="199137" y="261623"/>
                  </a:cubicBezTo>
                  <a:cubicBezTo>
                    <a:pt x="199010" y="261750"/>
                    <a:pt x="199264" y="261877"/>
                    <a:pt x="199264" y="261750"/>
                  </a:cubicBezTo>
                  <a:cubicBezTo>
                    <a:pt x="204344" y="256924"/>
                    <a:pt x="221997" y="238763"/>
                    <a:pt x="205106" y="236096"/>
                  </a:cubicBezTo>
                  <a:close/>
                  <a:moveTo>
                    <a:pt x="99187" y="195328"/>
                  </a:moveTo>
                  <a:cubicBezTo>
                    <a:pt x="101981" y="195074"/>
                    <a:pt x="102235" y="191264"/>
                    <a:pt x="99695" y="190502"/>
                  </a:cubicBezTo>
                  <a:cubicBezTo>
                    <a:pt x="87884" y="187200"/>
                    <a:pt x="57658" y="185168"/>
                    <a:pt x="70485" y="176532"/>
                  </a:cubicBezTo>
                  <a:cubicBezTo>
                    <a:pt x="102108" y="155196"/>
                    <a:pt x="109093" y="130558"/>
                    <a:pt x="109093" y="130558"/>
                  </a:cubicBezTo>
                  <a:cubicBezTo>
                    <a:pt x="109093" y="130558"/>
                    <a:pt x="100711" y="146941"/>
                    <a:pt x="82550" y="159641"/>
                  </a:cubicBezTo>
                  <a:cubicBezTo>
                    <a:pt x="65532" y="171579"/>
                    <a:pt x="38735" y="180088"/>
                    <a:pt x="39751" y="189867"/>
                  </a:cubicBezTo>
                  <a:cubicBezTo>
                    <a:pt x="40513" y="197360"/>
                    <a:pt x="83185" y="196725"/>
                    <a:pt x="99187" y="195328"/>
                  </a:cubicBezTo>
                  <a:close/>
                  <a:moveTo>
                    <a:pt x="103886" y="81154"/>
                  </a:moveTo>
                  <a:cubicBezTo>
                    <a:pt x="103886" y="81154"/>
                    <a:pt x="84963" y="95251"/>
                    <a:pt x="84963" y="102998"/>
                  </a:cubicBezTo>
                  <a:cubicBezTo>
                    <a:pt x="84963" y="110745"/>
                    <a:pt x="100838" y="118238"/>
                    <a:pt x="100838" y="118238"/>
                  </a:cubicBezTo>
                  <a:cubicBezTo>
                    <a:pt x="100838" y="118238"/>
                    <a:pt x="92710" y="109475"/>
                    <a:pt x="90297" y="104395"/>
                  </a:cubicBezTo>
                  <a:cubicBezTo>
                    <a:pt x="86360" y="96013"/>
                    <a:pt x="103886" y="81154"/>
                    <a:pt x="103886" y="81154"/>
                  </a:cubicBezTo>
                  <a:close/>
                  <a:moveTo>
                    <a:pt x="104521" y="46102"/>
                  </a:moveTo>
                  <a:cubicBezTo>
                    <a:pt x="104521" y="46102"/>
                    <a:pt x="89916" y="40895"/>
                    <a:pt x="89027" y="33020"/>
                  </a:cubicBezTo>
                  <a:cubicBezTo>
                    <a:pt x="88138" y="25146"/>
                    <a:pt x="94996" y="14224"/>
                    <a:pt x="94996" y="14224"/>
                  </a:cubicBezTo>
                  <a:cubicBezTo>
                    <a:pt x="84455" y="19685"/>
                    <a:pt x="78105" y="28702"/>
                    <a:pt x="80391" y="36323"/>
                  </a:cubicBezTo>
                  <a:cubicBezTo>
                    <a:pt x="82677" y="43943"/>
                    <a:pt x="104521" y="46102"/>
                    <a:pt x="104521" y="46102"/>
                  </a:cubicBezTo>
                  <a:close/>
                  <a:moveTo>
                    <a:pt x="79375" y="180850"/>
                  </a:moveTo>
                  <a:cubicBezTo>
                    <a:pt x="79375" y="181866"/>
                    <a:pt x="80137" y="182628"/>
                    <a:pt x="81153" y="182628"/>
                  </a:cubicBezTo>
                  <a:cubicBezTo>
                    <a:pt x="82169" y="182628"/>
                    <a:pt x="82931" y="181866"/>
                    <a:pt x="82931" y="180850"/>
                  </a:cubicBezTo>
                  <a:cubicBezTo>
                    <a:pt x="82931" y="179834"/>
                    <a:pt x="82169" y="179072"/>
                    <a:pt x="81153" y="179072"/>
                  </a:cubicBezTo>
                  <a:cubicBezTo>
                    <a:pt x="80137" y="179072"/>
                    <a:pt x="79375" y="179834"/>
                    <a:pt x="79375" y="180850"/>
                  </a:cubicBezTo>
                  <a:close/>
                  <a:moveTo>
                    <a:pt x="13335" y="101093"/>
                  </a:moveTo>
                  <a:cubicBezTo>
                    <a:pt x="13335" y="101093"/>
                    <a:pt x="11811" y="112142"/>
                    <a:pt x="21209" y="112777"/>
                  </a:cubicBezTo>
                  <a:cubicBezTo>
                    <a:pt x="30607" y="113412"/>
                    <a:pt x="34417" y="104522"/>
                    <a:pt x="34417" y="104522"/>
                  </a:cubicBezTo>
                  <a:cubicBezTo>
                    <a:pt x="18542" y="117222"/>
                    <a:pt x="13462" y="101093"/>
                    <a:pt x="13462" y="101093"/>
                  </a:cubicBezTo>
                  <a:close/>
                  <a:moveTo>
                    <a:pt x="5715" y="64517"/>
                  </a:moveTo>
                  <a:cubicBezTo>
                    <a:pt x="127" y="66422"/>
                    <a:pt x="0" y="72518"/>
                    <a:pt x="0" y="72518"/>
                  </a:cubicBezTo>
                  <a:cubicBezTo>
                    <a:pt x="6223" y="61342"/>
                    <a:pt x="12954" y="69470"/>
                    <a:pt x="12954" y="69470"/>
                  </a:cubicBezTo>
                  <a:cubicBezTo>
                    <a:pt x="12954" y="69470"/>
                    <a:pt x="11303" y="62739"/>
                    <a:pt x="5588" y="64517"/>
                  </a:cubicBezTo>
                  <a:close/>
                </a:path>
              </a:pathLst>
            </a:custGeom>
            <a:solidFill>
              <a:srgbClr val="FFE497"/>
            </a:solidFill>
          </p:spPr>
        </p:sp>
        <p:sp>
          <p:nvSpPr>
            <p:cNvPr name="Freeform 10" id="10"/>
            <p:cNvSpPr/>
            <p:nvPr/>
          </p:nvSpPr>
          <p:spPr>
            <a:xfrm flipH="false" flipV="false" rot="0">
              <a:off x="63500" y="64136"/>
              <a:ext cx="1776099" cy="379607"/>
            </a:xfrm>
            <a:custGeom>
              <a:avLst/>
              <a:gdLst/>
              <a:ahLst/>
              <a:cxnLst/>
              <a:rect r="r" b="b" t="t" l="l"/>
              <a:pathLst>
                <a:path h="379607" w="1776099">
                  <a:moveTo>
                    <a:pt x="0" y="379607"/>
                  </a:moveTo>
                  <a:lnTo>
                    <a:pt x="1776099" y="379607"/>
                  </a:lnTo>
                  <a:lnTo>
                    <a:pt x="1776099" y="0"/>
                  </a:lnTo>
                  <a:lnTo>
                    <a:pt x="0" y="0"/>
                  </a:lnTo>
                  <a:close/>
                </a:path>
              </a:pathLst>
            </a:custGeom>
            <a:solidFill>
              <a:srgbClr val="000000">
                <a:alpha val="0"/>
              </a:srgbClr>
            </a:solidFill>
          </p:spPr>
        </p:sp>
      </p:grpSp>
      <p:grpSp>
        <p:nvGrpSpPr>
          <p:cNvPr name="Group 11" id="11"/>
          <p:cNvGrpSpPr/>
          <p:nvPr/>
        </p:nvGrpSpPr>
        <p:grpSpPr>
          <a:xfrm rot="0">
            <a:off x="142932" y="812092"/>
            <a:ext cx="1559814" cy="434026"/>
            <a:chOff x="0" y="0"/>
            <a:chExt cx="1559814" cy="434035"/>
          </a:xfrm>
        </p:grpSpPr>
        <p:sp>
          <p:nvSpPr>
            <p:cNvPr name="Freeform 12" id="12"/>
            <p:cNvSpPr/>
            <p:nvPr/>
          </p:nvSpPr>
          <p:spPr>
            <a:xfrm flipH="false" flipV="false" rot="0">
              <a:off x="67474" y="63385"/>
              <a:ext cx="1418949" cy="285435"/>
            </a:xfrm>
            <a:custGeom>
              <a:avLst/>
              <a:gdLst/>
              <a:ahLst/>
              <a:cxnLst/>
              <a:rect r="r" b="b" t="t" l="l"/>
              <a:pathLst>
                <a:path h="285435" w="1418949">
                  <a:moveTo>
                    <a:pt x="1417027" y="220464"/>
                  </a:moveTo>
                  <a:cubicBezTo>
                    <a:pt x="1407629" y="245737"/>
                    <a:pt x="1271739" y="263010"/>
                    <a:pt x="1212811" y="260216"/>
                  </a:cubicBezTo>
                  <a:cubicBezTo>
                    <a:pt x="1153883" y="257422"/>
                    <a:pt x="53303" y="303396"/>
                    <a:pt x="38571" y="277488"/>
                  </a:cubicBezTo>
                  <a:cubicBezTo>
                    <a:pt x="23839" y="251579"/>
                    <a:pt x="59526" y="245356"/>
                    <a:pt x="101563" y="244848"/>
                  </a:cubicBezTo>
                  <a:cubicBezTo>
                    <a:pt x="143600" y="244340"/>
                    <a:pt x="162904" y="229608"/>
                    <a:pt x="163031" y="223639"/>
                  </a:cubicBezTo>
                  <a:cubicBezTo>
                    <a:pt x="163158" y="217670"/>
                    <a:pt x="104738" y="223385"/>
                    <a:pt x="106897" y="203446"/>
                  </a:cubicBezTo>
                  <a:cubicBezTo>
                    <a:pt x="109056" y="183507"/>
                    <a:pt x="240755" y="201795"/>
                    <a:pt x="243422" y="184396"/>
                  </a:cubicBezTo>
                  <a:cubicBezTo>
                    <a:pt x="246089" y="166996"/>
                    <a:pt x="37555" y="193540"/>
                    <a:pt x="26633" y="180458"/>
                  </a:cubicBezTo>
                  <a:cubicBezTo>
                    <a:pt x="15711" y="167377"/>
                    <a:pt x="56986" y="154042"/>
                    <a:pt x="69305" y="145279"/>
                  </a:cubicBezTo>
                  <a:cubicBezTo>
                    <a:pt x="99785" y="123308"/>
                    <a:pt x="78322" y="121276"/>
                    <a:pt x="68289" y="109464"/>
                  </a:cubicBezTo>
                  <a:cubicBezTo>
                    <a:pt x="59526" y="99177"/>
                    <a:pt x="95975" y="81524"/>
                    <a:pt x="94705" y="69078"/>
                  </a:cubicBezTo>
                  <a:cubicBezTo>
                    <a:pt x="93435" y="55997"/>
                    <a:pt x="60288" y="68062"/>
                    <a:pt x="62066" y="48377"/>
                  </a:cubicBezTo>
                  <a:cubicBezTo>
                    <a:pt x="62447" y="44567"/>
                    <a:pt x="64098" y="41010"/>
                    <a:pt x="66765" y="38089"/>
                  </a:cubicBezTo>
                  <a:cubicBezTo>
                    <a:pt x="74385" y="29834"/>
                    <a:pt x="96991" y="13197"/>
                    <a:pt x="154395" y="14086"/>
                  </a:cubicBezTo>
                  <a:cubicBezTo>
                    <a:pt x="230722" y="15102"/>
                    <a:pt x="561683" y="1386"/>
                    <a:pt x="727164" y="624"/>
                  </a:cubicBezTo>
                  <a:cubicBezTo>
                    <a:pt x="892645" y="-138"/>
                    <a:pt x="1289773" y="-2678"/>
                    <a:pt x="1348828" y="13070"/>
                  </a:cubicBezTo>
                  <a:cubicBezTo>
                    <a:pt x="1407883" y="28818"/>
                    <a:pt x="1402422" y="39867"/>
                    <a:pt x="1348574" y="38089"/>
                  </a:cubicBezTo>
                  <a:cubicBezTo>
                    <a:pt x="1294726" y="36311"/>
                    <a:pt x="1239481" y="33136"/>
                    <a:pt x="1239227" y="52060"/>
                  </a:cubicBezTo>
                  <a:cubicBezTo>
                    <a:pt x="1238973" y="70983"/>
                    <a:pt x="1322412" y="72126"/>
                    <a:pt x="1333842" y="85207"/>
                  </a:cubicBezTo>
                  <a:cubicBezTo>
                    <a:pt x="1345272" y="98288"/>
                    <a:pt x="1324317" y="115942"/>
                    <a:pt x="1291805" y="113910"/>
                  </a:cubicBezTo>
                  <a:cubicBezTo>
                    <a:pt x="1259293" y="111877"/>
                    <a:pt x="1201000" y="108829"/>
                    <a:pt x="1198841" y="119117"/>
                  </a:cubicBezTo>
                  <a:cubicBezTo>
                    <a:pt x="1196682" y="129404"/>
                    <a:pt x="1323682" y="132198"/>
                    <a:pt x="1327873" y="145279"/>
                  </a:cubicBezTo>
                  <a:cubicBezTo>
                    <a:pt x="1332064" y="158360"/>
                    <a:pt x="1257642" y="160773"/>
                    <a:pt x="1261325" y="176140"/>
                  </a:cubicBezTo>
                  <a:cubicBezTo>
                    <a:pt x="1265008" y="191508"/>
                    <a:pt x="1320126" y="191381"/>
                    <a:pt x="1358988" y="187952"/>
                  </a:cubicBezTo>
                  <a:cubicBezTo>
                    <a:pt x="1397850" y="184523"/>
                    <a:pt x="1426552" y="195318"/>
                    <a:pt x="1417154" y="220591"/>
                  </a:cubicBezTo>
                  <a:close/>
                  <a:moveTo>
                    <a:pt x="32602" y="98034"/>
                  </a:moveTo>
                  <a:cubicBezTo>
                    <a:pt x="29808" y="91811"/>
                    <a:pt x="22569" y="89017"/>
                    <a:pt x="16473" y="92065"/>
                  </a:cubicBezTo>
                  <a:cubicBezTo>
                    <a:pt x="10377" y="95113"/>
                    <a:pt x="6694" y="106543"/>
                    <a:pt x="9488" y="112767"/>
                  </a:cubicBezTo>
                  <a:cubicBezTo>
                    <a:pt x="12282" y="118990"/>
                    <a:pt x="20664" y="117720"/>
                    <a:pt x="26760" y="114799"/>
                  </a:cubicBezTo>
                  <a:cubicBezTo>
                    <a:pt x="32856" y="111877"/>
                    <a:pt x="35396" y="104384"/>
                    <a:pt x="32602" y="98161"/>
                  </a:cubicBezTo>
                  <a:close/>
                  <a:moveTo>
                    <a:pt x="11901" y="82794"/>
                  </a:moveTo>
                  <a:cubicBezTo>
                    <a:pt x="15330" y="78984"/>
                    <a:pt x="13298" y="72634"/>
                    <a:pt x="8218" y="72126"/>
                  </a:cubicBezTo>
                  <a:cubicBezTo>
                    <a:pt x="8218" y="72126"/>
                    <a:pt x="8091" y="72126"/>
                    <a:pt x="8091" y="72126"/>
                  </a:cubicBezTo>
                  <a:cubicBezTo>
                    <a:pt x="2757" y="71618"/>
                    <a:pt x="-2831" y="76952"/>
                    <a:pt x="1614" y="84953"/>
                  </a:cubicBezTo>
                  <a:cubicBezTo>
                    <a:pt x="4281" y="89779"/>
                    <a:pt x="8726" y="86350"/>
                    <a:pt x="11901" y="82794"/>
                  </a:cubicBezTo>
                  <a:close/>
                  <a:moveTo>
                    <a:pt x="1371815" y="102352"/>
                  </a:moveTo>
                  <a:cubicBezTo>
                    <a:pt x="1371815" y="102352"/>
                    <a:pt x="1371688" y="102352"/>
                    <a:pt x="1371688" y="102352"/>
                  </a:cubicBezTo>
                  <a:cubicBezTo>
                    <a:pt x="1366735" y="104257"/>
                    <a:pt x="1363814" y="111624"/>
                    <a:pt x="1371053" y="116831"/>
                  </a:cubicBezTo>
                  <a:cubicBezTo>
                    <a:pt x="1375371" y="120006"/>
                    <a:pt x="1378038" y="114926"/>
                    <a:pt x="1379562" y="110353"/>
                  </a:cubicBezTo>
                  <a:cubicBezTo>
                    <a:pt x="1381086" y="105400"/>
                    <a:pt x="1376641" y="100574"/>
                    <a:pt x="1371815" y="102225"/>
                  </a:cubicBezTo>
                  <a:close/>
                </a:path>
              </a:pathLst>
            </a:custGeom>
            <a:solidFill>
              <a:srgbClr val="B4B7C2"/>
            </a:solidFill>
          </p:spPr>
        </p:sp>
        <p:sp>
          <p:nvSpPr>
            <p:cNvPr name="Freeform 13" id="13"/>
            <p:cNvSpPr/>
            <p:nvPr/>
          </p:nvSpPr>
          <p:spPr>
            <a:xfrm flipH="false" flipV="false" rot="0">
              <a:off x="68707" y="85218"/>
              <a:ext cx="1407031" cy="256507"/>
            </a:xfrm>
            <a:custGeom>
              <a:avLst/>
              <a:gdLst/>
              <a:ahLst/>
              <a:cxnLst/>
              <a:rect r="r" b="b" t="t" l="l"/>
              <a:pathLst>
                <a:path h="256507" w="1407031">
                  <a:moveTo>
                    <a:pt x="1406904" y="189868"/>
                  </a:moveTo>
                  <a:cubicBezTo>
                    <a:pt x="1407031" y="207521"/>
                    <a:pt x="1354199" y="219459"/>
                    <a:pt x="1337054" y="223015"/>
                  </a:cubicBezTo>
                  <a:cubicBezTo>
                    <a:pt x="1319909" y="226571"/>
                    <a:pt x="1284349" y="228603"/>
                    <a:pt x="1284349" y="228603"/>
                  </a:cubicBezTo>
                  <a:cubicBezTo>
                    <a:pt x="1284349" y="228603"/>
                    <a:pt x="1372233" y="214506"/>
                    <a:pt x="1383282" y="203203"/>
                  </a:cubicBezTo>
                  <a:cubicBezTo>
                    <a:pt x="1393696" y="192535"/>
                    <a:pt x="1366518" y="182883"/>
                    <a:pt x="1379853" y="174628"/>
                  </a:cubicBezTo>
                  <a:cubicBezTo>
                    <a:pt x="1381758" y="173485"/>
                    <a:pt x="1383917" y="172977"/>
                    <a:pt x="1386076" y="173104"/>
                  </a:cubicBezTo>
                  <a:cubicBezTo>
                    <a:pt x="1392553" y="173612"/>
                    <a:pt x="1407031" y="176152"/>
                    <a:pt x="1407031" y="189868"/>
                  </a:cubicBezTo>
                  <a:close/>
                  <a:moveTo>
                    <a:pt x="1286381" y="134876"/>
                  </a:moveTo>
                  <a:cubicBezTo>
                    <a:pt x="1286381" y="134876"/>
                    <a:pt x="1314067" y="130685"/>
                    <a:pt x="1315083" y="124716"/>
                  </a:cubicBezTo>
                  <a:cubicBezTo>
                    <a:pt x="1316099" y="118747"/>
                    <a:pt x="1290826" y="117350"/>
                    <a:pt x="1292477" y="117858"/>
                  </a:cubicBezTo>
                  <a:cubicBezTo>
                    <a:pt x="1318893" y="125605"/>
                    <a:pt x="1286381" y="135003"/>
                    <a:pt x="1286381" y="135003"/>
                  </a:cubicBezTo>
                  <a:close/>
                  <a:moveTo>
                    <a:pt x="1294636" y="84456"/>
                  </a:moveTo>
                  <a:cubicBezTo>
                    <a:pt x="1308225" y="84456"/>
                    <a:pt x="1321179" y="81408"/>
                    <a:pt x="1327021" y="73915"/>
                  </a:cubicBezTo>
                  <a:cubicBezTo>
                    <a:pt x="1332863" y="66422"/>
                    <a:pt x="1313178" y="61723"/>
                    <a:pt x="1313178" y="61723"/>
                  </a:cubicBezTo>
                  <a:cubicBezTo>
                    <a:pt x="1329561" y="71502"/>
                    <a:pt x="1294636" y="84329"/>
                    <a:pt x="1294636" y="84329"/>
                  </a:cubicBezTo>
                  <a:close/>
                  <a:moveTo>
                    <a:pt x="1368296" y="83059"/>
                  </a:moveTo>
                  <a:cubicBezTo>
                    <a:pt x="1373122" y="80392"/>
                    <a:pt x="1376678" y="89282"/>
                    <a:pt x="1376678" y="89282"/>
                  </a:cubicBezTo>
                  <a:cubicBezTo>
                    <a:pt x="1377313" y="86488"/>
                    <a:pt x="1377313" y="83694"/>
                    <a:pt x="1374519" y="81789"/>
                  </a:cubicBezTo>
                  <a:cubicBezTo>
                    <a:pt x="1371725" y="79884"/>
                    <a:pt x="1368296" y="83059"/>
                    <a:pt x="1368296" y="83059"/>
                  </a:cubicBezTo>
                  <a:close/>
                  <a:moveTo>
                    <a:pt x="1347976" y="12192"/>
                  </a:moveTo>
                  <a:cubicBezTo>
                    <a:pt x="1347976" y="12192"/>
                    <a:pt x="1379980" y="13589"/>
                    <a:pt x="1382520" y="9144"/>
                  </a:cubicBezTo>
                  <a:cubicBezTo>
                    <a:pt x="1385060" y="4699"/>
                    <a:pt x="1365502" y="0"/>
                    <a:pt x="1365502" y="0"/>
                  </a:cubicBezTo>
                  <a:cubicBezTo>
                    <a:pt x="1389378" y="11938"/>
                    <a:pt x="1347976" y="12192"/>
                    <a:pt x="1347976" y="12192"/>
                  </a:cubicBezTo>
                  <a:close/>
                  <a:moveTo>
                    <a:pt x="68326" y="234065"/>
                  </a:moveTo>
                  <a:cubicBezTo>
                    <a:pt x="68326" y="234065"/>
                    <a:pt x="49149" y="236732"/>
                    <a:pt x="47879" y="247908"/>
                  </a:cubicBezTo>
                  <a:cubicBezTo>
                    <a:pt x="46609" y="259084"/>
                    <a:pt x="151257" y="256163"/>
                    <a:pt x="151257" y="256163"/>
                  </a:cubicBezTo>
                  <a:cubicBezTo>
                    <a:pt x="151257" y="256163"/>
                    <a:pt x="35814" y="258322"/>
                    <a:pt x="68326" y="234065"/>
                  </a:cubicBezTo>
                  <a:close/>
                  <a:moveTo>
                    <a:pt x="166243" y="189995"/>
                  </a:moveTo>
                  <a:cubicBezTo>
                    <a:pt x="150495" y="187455"/>
                    <a:pt x="112649" y="185804"/>
                    <a:pt x="122555" y="176660"/>
                  </a:cubicBezTo>
                  <a:cubicBezTo>
                    <a:pt x="122555" y="176660"/>
                    <a:pt x="109220" y="180978"/>
                    <a:pt x="112141" y="186947"/>
                  </a:cubicBezTo>
                  <a:cubicBezTo>
                    <a:pt x="115062" y="192916"/>
                    <a:pt x="164338" y="192408"/>
                    <a:pt x="165227" y="198885"/>
                  </a:cubicBezTo>
                  <a:cubicBezTo>
                    <a:pt x="165862" y="203711"/>
                    <a:pt x="162814" y="208410"/>
                    <a:pt x="161290" y="210569"/>
                  </a:cubicBezTo>
                  <a:cubicBezTo>
                    <a:pt x="161163" y="210696"/>
                    <a:pt x="161290" y="210823"/>
                    <a:pt x="161417" y="210696"/>
                  </a:cubicBezTo>
                  <a:cubicBezTo>
                    <a:pt x="165481" y="206759"/>
                    <a:pt x="179832" y="192281"/>
                    <a:pt x="166243" y="190122"/>
                  </a:cubicBezTo>
                  <a:close/>
                  <a:moveTo>
                    <a:pt x="80518" y="157355"/>
                  </a:moveTo>
                  <a:cubicBezTo>
                    <a:pt x="82677" y="157228"/>
                    <a:pt x="83058" y="154053"/>
                    <a:pt x="80899" y="153418"/>
                  </a:cubicBezTo>
                  <a:cubicBezTo>
                    <a:pt x="71374" y="150751"/>
                    <a:pt x="46990" y="149100"/>
                    <a:pt x="57277" y="142242"/>
                  </a:cubicBezTo>
                  <a:cubicBezTo>
                    <a:pt x="82804" y="125097"/>
                    <a:pt x="88519" y="105285"/>
                    <a:pt x="88519" y="105285"/>
                  </a:cubicBezTo>
                  <a:cubicBezTo>
                    <a:pt x="88519" y="105285"/>
                    <a:pt x="81788" y="118493"/>
                    <a:pt x="67056" y="128653"/>
                  </a:cubicBezTo>
                  <a:cubicBezTo>
                    <a:pt x="53340" y="138178"/>
                    <a:pt x="31623" y="145036"/>
                    <a:pt x="32512" y="152910"/>
                  </a:cubicBezTo>
                  <a:cubicBezTo>
                    <a:pt x="33147" y="159006"/>
                    <a:pt x="67691" y="158371"/>
                    <a:pt x="80518" y="157355"/>
                  </a:cubicBezTo>
                  <a:close/>
                  <a:moveTo>
                    <a:pt x="84328" y="65660"/>
                  </a:moveTo>
                  <a:cubicBezTo>
                    <a:pt x="84328" y="65660"/>
                    <a:pt x="68961" y="77090"/>
                    <a:pt x="68961" y="83186"/>
                  </a:cubicBezTo>
                  <a:cubicBezTo>
                    <a:pt x="68961" y="89282"/>
                    <a:pt x="81788" y="95379"/>
                    <a:pt x="81788" y="95379"/>
                  </a:cubicBezTo>
                  <a:cubicBezTo>
                    <a:pt x="81788" y="95379"/>
                    <a:pt x="75184" y="88266"/>
                    <a:pt x="73279" y="84329"/>
                  </a:cubicBezTo>
                  <a:cubicBezTo>
                    <a:pt x="70104" y="77598"/>
                    <a:pt x="84201" y="65660"/>
                    <a:pt x="84201" y="65660"/>
                  </a:cubicBezTo>
                  <a:close/>
                  <a:moveTo>
                    <a:pt x="84709" y="37466"/>
                  </a:moveTo>
                  <a:cubicBezTo>
                    <a:pt x="84709" y="37466"/>
                    <a:pt x="72898" y="33275"/>
                    <a:pt x="72136" y="27052"/>
                  </a:cubicBezTo>
                  <a:cubicBezTo>
                    <a:pt x="71374" y="20829"/>
                    <a:pt x="76962" y="11938"/>
                    <a:pt x="76962" y="11938"/>
                  </a:cubicBezTo>
                  <a:cubicBezTo>
                    <a:pt x="68453" y="16256"/>
                    <a:pt x="63246" y="23496"/>
                    <a:pt x="65151" y="29592"/>
                  </a:cubicBezTo>
                  <a:cubicBezTo>
                    <a:pt x="67056" y="35688"/>
                    <a:pt x="84582" y="37466"/>
                    <a:pt x="84582" y="37466"/>
                  </a:cubicBezTo>
                  <a:close/>
                  <a:moveTo>
                    <a:pt x="64262" y="145544"/>
                  </a:moveTo>
                  <a:cubicBezTo>
                    <a:pt x="64262" y="146306"/>
                    <a:pt x="64897" y="146941"/>
                    <a:pt x="65659" y="146941"/>
                  </a:cubicBezTo>
                  <a:cubicBezTo>
                    <a:pt x="66421" y="146941"/>
                    <a:pt x="67056" y="146306"/>
                    <a:pt x="67056" y="145544"/>
                  </a:cubicBezTo>
                  <a:cubicBezTo>
                    <a:pt x="67056" y="144782"/>
                    <a:pt x="66421" y="144147"/>
                    <a:pt x="65659" y="144147"/>
                  </a:cubicBezTo>
                  <a:cubicBezTo>
                    <a:pt x="64897" y="144147"/>
                    <a:pt x="64262" y="144782"/>
                    <a:pt x="64262" y="145544"/>
                  </a:cubicBezTo>
                  <a:close/>
                  <a:moveTo>
                    <a:pt x="10922" y="81408"/>
                  </a:moveTo>
                  <a:cubicBezTo>
                    <a:pt x="10922" y="81408"/>
                    <a:pt x="9652" y="90298"/>
                    <a:pt x="17272" y="90807"/>
                  </a:cubicBezTo>
                  <a:cubicBezTo>
                    <a:pt x="24892" y="91315"/>
                    <a:pt x="27940" y="84202"/>
                    <a:pt x="27940" y="84202"/>
                  </a:cubicBezTo>
                  <a:cubicBezTo>
                    <a:pt x="15113" y="94363"/>
                    <a:pt x="10922" y="81408"/>
                    <a:pt x="10922" y="81408"/>
                  </a:cubicBezTo>
                  <a:close/>
                  <a:moveTo>
                    <a:pt x="4572" y="51944"/>
                  </a:moveTo>
                  <a:cubicBezTo>
                    <a:pt x="0" y="53468"/>
                    <a:pt x="0" y="58294"/>
                    <a:pt x="0" y="58294"/>
                  </a:cubicBezTo>
                  <a:cubicBezTo>
                    <a:pt x="5080" y="49277"/>
                    <a:pt x="10541" y="55881"/>
                    <a:pt x="10541" y="55881"/>
                  </a:cubicBezTo>
                  <a:cubicBezTo>
                    <a:pt x="10541" y="55881"/>
                    <a:pt x="9144" y="50420"/>
                    <a:pt x="4572" y="51944"/>
                  </a:cubicBezTo>
                  <a:close/>
                </a:path>
              </a:pathLst>
            </a:custGeom>
            <a:solidFill>
              <a:srgbClr val="FFE497"/>
            </a:solidFill>
          </p:spPr>
        </p:sp>
        <p:sp>
          <p:nvSpPr>
            <p:cNvPr name="Freeform 14" id="14"/>
            <p:cNvSpPr/>
            <p:nvPr/>
          </p:nvSpPr>
          <p:spPr>
            <a:xfrm flipH="false" flipV="false" rot="0">
              <a:off x="63500" y="64263"/>
              <a:ext cx="1432812" cy="306328"/>
            </a:xfrm>
            <a:custGeom>
              <a:avLst/>
              <a:gdLst/>
              <a:ahLst/>
              <a:cxnLst/>
              <a:rect r="r" b="b" t="t" l="l"/>
              <a:pathLst>
                <a:path h="306328" w="1432812">
                  <a:moveTo>
                    <a:pt x="0" y="306328"/>
                  </a:moveTo>
                  <a:lnTo>
                    <a:pt x="1432812" y="306328"/>
                  </a:lnTo>
                  <a:lnTo>
                    <a:pt x="1432812" y="0"/>
                  </a:lnTo>
                  <a:lnTo>
                    <a:pt x="0" y="0"/>
                  </a:lnTo>
                  <a:close/>
                </a:path>
              </a:pathLst>
            </a:custGeom>
            <a:solidFill>
              <a:srgbClr val="000000">
                <a:alpha val="0"/>
              </a:srgbClr>
            </a:solidFill>
          </p:spPr>
        </p:sp>
      </p:grpSp>
      <p:grpSp>
        <p:nvGrpSpPr>
          <p:cNvPr name="Group 15" id="15"/>
          <p:cNvGrpSpPr/>
          <p:nvPr/>
        </p:nvGrpSpPr>
        <p:grpSpPr>
          <a:xfrm rot="0">
            <a:off x="187462" y="4873361"/>
            <a:ext cx="1559814" cy="436721"/>
            <a:chOff x="0" y="0"/>
            <a:chExt cx="1559814" cy="436715"/>
          </a:xfrm>
        </p:grpSpPr>
        <p:sp>
          <p:nvSpPr>
            <p:cNvPr name="Freeform 16" id="16"/>
            <p:cNvSpPr/>
            <p:nvPr/>
          </p:nvSpPr>
          <p:spPr>
            <a:xfrm flipH="false" flipV="false" rot="0">
              <a:off x="67347" y="63383"/>
              <a:ext cx="1419076" cy="285429"/>
            </a:xfrm>
            <a:custGeom>
              <a:avLst/>
              <a:gdLst/>
              <a:ahLst/>
              <a:cxnLst/>
              <a:rect r="r" b="b" t="t" l="l"/>
              <a:pathLst>
                <a:path h="285429" w="1419076">
                  <a:moveTo>
                    <a:pt x="1417154" y="220460"/>
                  </a:moveTo>
                  <a:cubicBezTo>
                    <a:pt x="1407756" y="245733"/>
                    <a:pt x="1271866" y="263005"/>
                    <a:pt x="1212938" y="260211"/>
                  </a:cubicBezTo>
                  <a:cubicBezTo>
                    <a:pt x="1154010" y="257417"/>
                    <a:pt x="53430" y="303390"/>
                    <a:pt x="38698" y="277482"/>
                  </a:cubicBezTo>
                  <a:cubicBezTo>
                    <a:pt x="23966" y="251575"/>
                    <a:pt x="59653" y="245352"/>
                    <a:pt x="101690" y="244844"/>
                  </a:cubicBezTo>
                  <a:cubicBezTo>
                    <a:pt x="143727" y="244336"/>
                    <a:pt x="163031" y="229604"/>
                    <a:pt x="163158" y="223635"/>
                  </a:cubicBezTo>
                  <a:cubicBezTo>
                    <a:pt x="163285" y="217666"/>
                    <a:pt x="104865" y="223381"/>
                    <a:pt x="107024" y="203442"/>
                  </a:cubicBezTo>
                  <a:cubicBezTo>
                    <a:pt x="109183" y="183503"/>
                    <a:pt x="240882" y="201791"/>
                    <a:pt x="243549" y="184392"/>
                  </a:cubicBezTo>
                  <a:cubicBezTo>
                    <a:pt x="246216" y="166993"/>
                    <a:pt x="37682" y="193536"/>
                    <a:pt x="26760" y="180455"/>
                  </a:cubicBezTo>
                  <a:cubicBezTo>
                    <a:pt x="15838" y="167374"/>
                    <a:pt x="57113" y="154039"/>
                    <a:pt x="69432" y="145276"/>
                  </a:cubicBezTo>
                  <a:cubicBezTo>
                    <a:pt x="99912" y="123306"/>
                    <a:pt x="78449" y="121274"/>
                    <a:pt x="68416" y="109463"/>
                  </a:cubicBezTo>
                  <a:cubicBezTo>
                    <a:pt x="59653" y="99176"/>
                    <a:pt x="96102" y="81523"/>
                    <a:pt x="94832" y="69077"/>
                  </a:cubicBezTo>
                  <a:cubicBezTo>
                    <a:pt x="93562" y="55996"/>
                    <a:pt x="60415" y="68061"/>
                    <a:pt x="62193" y="48376"/>
                  </a:cubicBezTo>
                  <a:cubicBezTo>
                    <a:pt x="62574" y="44566"/>
                    <a:pt x="64225" y="41010"/>
                    <a:pt x="66892" y="38089"/>
                  </a:cubicBezTo>
                  <a:cubicBezTo>
                    <a:pt x="74512" y="29834"/>
                    <a:pt x="97118" y="13197"/>
                    <a:pt x="154522" y="14086"/>
                  </a:cubicBezTo>
                  <a:cubicBezTo>
                    <a:pt x="230849" y="15102"/>
                    <a:pt x="561810" y="1387"/>
                    <a:pt x="727291" y="625"/>
                  </a:cubicBezTo>
                  <a:cubicBezTo>
                    <a:pt x="892772" y="-137"/>
                    <a:pt x="1289900" y="-2677"/>
                    <a:pt x="1348955" y="13070"/>
                  </a:cubicBezTo>
                  <a:cubicBezTo>
                    <a:pt x="1408010" y="28818"/>
                    <a:pt x="1402549" y="39867"/>
                    <a:pt x="1348701" y="38089"/>
                  </a:cubicBezTo>
                  <a:cubicBezTo>
                    <a:pt x="1294853" y="36311"/>
                    <a:pt x="1239608" y="33136"/>
                    <a:pt x="1239354" y="52059"/>
                  </a:cubicBezTo>
                  <a:cubicBezTo>
                    <a:pt x="1239100" y="70982"/>
                    <a:pt x="1322539" y="72125"/>
                    <a:pt x="1333969" y="85206"/>
                  </a:cubicBezTo>
                  <a:cubicBezTo>
                    <a:pt x="1345399" y="98287"/>
                    <a:pt x="1324444" y="115940"/>
                    <a:pt x="1291932" y="113908"/>
                  </a:cubicBezTo>
                  <a:cubicBezTo>
                    <a:pt x="1259420" y="111876"/>
                    <a:pt x="1201127" y="108828"/>
                    <a:pt x="1198968" y="119115"/>
                  </a:cubicBezTo>
                  <a:cubicBezTo>
                    <a:pt x="1196809" y="129402"/>
                    <a:pt x="1323809" y="132196"/>
                    <a:pt x="1328000" y="145276"/>
                  </a:cubicBezTo>
                  <a:cubicBezTo>
                    <a:pt x="1332191" y="158357"/>
                    <a:pt x="1257769" y="160770"/>
                    <a:pt x="1261452" y="176137"/>
                  </a:cubicBezTo>
                  <a:cubicBezTo>
                    <a:pt x="1265135" y="191504"/>
                    <a:pt x="1320253" y="191377"/>
                    <a:pt x="1359115" y="187948"/>
                  </a:cubicBezTo>
                  <a:cubicBezTo>
                    <a:pt x="1397977" y="184519"/>
                    <a:pt x="1426679" y="195314"/>
                    <a:pt x="1417281" y="220587"/>
                  </a:cubicBezTo>
                  <a:close/>
                  <a:moveTo>
                    <a:pt x="32729" y="98033"/>
                  </a:moveTo>
                  <a:cubicBezTo>
                    <a:pt x="29935" y="91810"/>
                    <a:pt x="22696" y="89016"/>
                    <a:pt x="16600" y="92064"/>
                  </a:cubicBezTo>
                  <a:cubicBezTo>
                    <a:pt x="10504" y="95112"/>
                    <a:pt x="6821" y="106542"/>
                    <a:pt x="9615" y="112765"/>
                  </a:cubicBezTo>
                  <a:cubicBezTo>
                    <a:pt x="12409" y="118988"/>
                    <a:pt x="20791" y="117718"/>
                    <a:pt x="26887" y="114797"/>
                  </a:cubicBezTo>
                  <a:cubicBezTo>
                    <a:pt x="32983" y="111876"/>
                    <a:pt x="35523" y="104383"/>
                    <a:pt x="32729" y="98160"/>
                  </a:cubicBezTo>
                  <a:close/>
                  <a:moveTo>
                    <a:pt x="11901" y="82793"/>
                  </a:moveTo>
                  <a:cubicBezTo>
                    <a:pt x="15330" y="78983"/>
                    <a:pt x="13298" y="72633"/>
                    <a:pt x="8218" y="72125"/>
                  </a:cubicBezTo>
                  <a:cubicBezTo>
                    <a:pt x="8218" y="72125"/>
                    <a:pt x="8091" y="72125"/>
                    <a:pt x="8091" y="72125"/>
                  </a:cubicBezTo>
                  <a:cubicBezTo>
                    <a:pt x="2757" y="71617"/>
                    <a:pt x="-2831" y="76951"/>
                    <a:pt x="1614" y="84952"/>
                  </a:cubicBezTo>
                  <a:cubicBezTo>
                    <a:pt x="4281" y="89778"/>
                    <a:pt x="8726" y="86349"/>
                    <a:pt x="11901" y="82793"/>
                  </a:cubicBezTo>
                  <a:close/>
                  <a:moveTo>
                    <a:pt x="1371815" y="102351"/>
                  </a:moveTo>
                  <a:cubicBezTo>
                    <a:pt x="1371815" y="102351"/>
                    <a:pt x="1371688" y="102351"/>
                    <a:pt x="1371688" y="102351"/>
                  </a:cubicBezTo>
                  <a:cubicBezTo>
                    <a:pt x="1366735" y="104256"/>
                    <a:pt x="1363814" y="111622"/>
                    <a:pt x="1371053" y="116829"/>
                  </a:cubicBezTo>
                  <a:cubicBezTo>
                    <a:pt x="1375371" y="120004"/>
                    <a:pt x="1378038" y="114924"/>
                    <a:pt x="1379562" y="110352"/>
                  </a:cubicBezTo>
                  <a:cubicBezTo>
                    <a:pt x="1381086" y="105399"/>
                    <a:pt x="1376641" y="100573"/>
                    <a:pt x="1371815" y="102224"/>
                  </a:cubicBezTo>
                  <a:close/>
                </a:path>
              </a:pathLst>
            </a:custGeom>
            <a:solidFill>
              <a:srgbClr val="A591EF"/>
            </a:solidFill>
          </p:spPr>
        </p:sp>
        <p:sp>
          <p:nvSpPr>
            <p:cNvPr name="Freeform 17" id="17"/>
            <p:cNvSpPr/>
            <p:nvPr/>
          </p:nvSpPr>
          <p:spPr>
            <a:xfrm flipH="false" flipV="false" rot="0">
              <a:off x="68707" y="85216"/>
              <a:ext cx="1407031" cy="256501"/>
            </a:xfrm>
            <a:custGeom>
              <a:avLst/>
              <a:gdLst/>
              <a:ahLst/>
              <a:cxnLst/>
              <a:rect r="r" b="b" t="t" l="l"/>
              <a:pathLst>
                <a:path h="256501" w="1407031">
                  <a:moveTo>
                    <a:pt x="1406904" y="189864"/>
                  </a:moveTo>
                  <a:cubicBezTo>
                    <a:pt x="1407031" y="207517"/>
                    <a:pt x="1354199" y="219455"/>
                    <a:pt x="1337054" y="223011"/>
                  </a:cubicBezTo>
                  <a:cubicBezTo>
                    <a:pt x="1319909" y="226567"/>
                    <a:pt x="1284349" y="228599"/>
                    <a:pt x="1284349" y="228599"/>
                  </a:cubicBezTo>
                  <a:cubicBezTo>
                    <a:pt x="1284349" y="228599"/>
                    <a:pt x="1372233" y="214502"/>
                    <a:pt x="1383282" y="203199"/>
                  </a:cubicBezTo>
                  <a:cubicBezTo>
                    <a:pt x="1393696" y="192531"/>
                    <a:pt x="1366518" y="182879"/>
                    <a:pt x="1379853" y="174624"/>
                  </a:cubicBezTo>
                  <a:cubicBezTo>
                    <a:pt x="1381758" y="173481"/>
                    <a:pt x="1383917" y="172973"/>
                    <a:pt x="1386076" y="173100"/>
                  </a:cubicBezTo>
                  <a:cubicBezTo>
                    <a:pt x="1392553" y="173608"/>
                    <a:pt x="1407031" y="176148"/>
                    <a:pt x="1407031" y="189864"/>
                  </a:cubicBezTo>
                  <a:close/>
                  <a:moveTo>
                    <a:pt x="1286381" y="134873"/>
                  </a:moveTo>
                  <a:cubicBezTo>
                    <a:pt x="1286381" y="134873"/>
                    <a:pt x="1314067" y="130682"/>
                    <a:pt x="1315083" y="124713"/>
                  </a:cubicBezTo>
                  <a:cubicBezTo>
                    <a:pt x="1316099" y="118744"/>
                    <a:pt x="1290826" y="117347"/>
                    <a:pt x="1292477" y="117855"/>
                  </a:cubicBezTo>
                  <a:cubicBezTo>
                    <a:pt x="1318893" y="125602"/>
                    <a:pt x="1286381" y="135000"/>
                    <a:pt x="1286381" y="135000"/>
                  </a:cubicBezTo>
                  <a:close/>
                  <a:moveTo>
                    <a:pt x="1294636" y="84455"/>
                  </a:moveTo>
                  <a:cubicBezTo>
                    <a:pt x="1308225" y="84455"/>
                    <a:pt x="1321179" y="81407"/>
                    <a:pt x="1327021" y="73914"/>
                  </a:cubicBezTo>
                  <a:cubicBezTo>
                    <a:pt x="1332863" y="66421"/>
                    <a:pt x="1313178" y="61722"/>
                    <a:pt x="1313178" y="61722"/>
                  </a:cubicBezTo>
                  <a:cubicBezTo>
                    <a:pt x="1329561" y="71501"/>
                    <a:pt x="1294636" y="84328"/>
                    <a:pt x="1294636" y="84328"/>
                  </a:cubicBezTo>
                  <a:close/>
                  <a:moveTo>
                    <a:pt x="1368296" y="83058"/>
                  </a:moveTo>
                  <a:cubicBezTo>
                    <a:pt x="1373122" y="80391"/>
                    <a:pt x="1376678" y="89281"/>
                    <a:pt x="1376678" y="89281"/>
                  </a:cubicBezTo>
                  <a:cubicBezTo>
                    <a:pt x="1377313" y="86487"/>
                    <a:pt x="1377313" y="83693"/>
                    <a:pt x="1374519" y="81788"/>
                  </a:cubicBezTo>
                  <a:cubicBezTo>
                    <a:pt x="1371725" y="79883"/>
                    <a:pt x="1368296" y="83058"/>
                    <a:pt x="1368296" y="83058"/>
                  </a:cubicBezTo>
                  <a:close/>
                  <a:moveTo>
                    <a:pt x="1347976" y="12192"/>
                  </a:moveTo>
                  <a:cubicBezTo>
                    <a:pt x="1347976" y="12192"/>
                    <a:pt x="1379980" y="13589"/>
                    <a:pt x="1382520" y="9144"/>
                  </a:cubicBezTo>
                  <a:cubicBezTo>
                    <a:pt x="1385060" y="4699"/>
                    <a:pt x="1365502" y="0"/>
                    <a:pt x="1365502" y="0"/>
                  </a:cubicBezTo>
                  <a:cubicBezTo>
                    <a:pt x="1389378" y="11938"/>
                    <a:pt x="1347976" y="12192"/>
                    <a:pt x="1347976" y="12192"/>
                  </a:cubicBezTo>
                  <a:close/>
                  <a:moveTo>
                    <a:pt x="68326" y="234060"/>
                  </a:moveTo>
                  <a:cubicBezTo>
                    <a:pt x="68326" y="234060"/>
                    <a:pt x="49149" y="236727"/>
                    <a:pt x="47879" y="247903"/>
                  </a:cubicBezTo>
                  <a:cubicBezTo>
                    <a:pt x="46609" y="259078"/>
                    <a:pt x="151257" y="256157"/>
                    <a:pt x="151257" y="256157"/>
                  </a:cubicBezTo>
                  <a:cubicBezTo>
                    <a:pt x="151257" y="256157"/>
                    <a:pt x="35814" y="258316"/>
                    <a:pt x="68326" y="234060"/>
                  </a:cubicBezTo>
                  <a:close/>
                  <a:moveTo>
                    <a:pt x="166243" y="189991"/>
                  </a:moveTo>
                  <a:cubicBezTo>
                    <a:pt x="150495" y="187451"/>
                    <a:pt x="112649" y="185800"/>
                    <a:pt x="122555" y="176656"/>
                  </a:cubicBezTo>
                  <a:cubicBezTo>
                    <a:pt x="122555" y="176656"/>
                    <a:pt x="109220" y="180974"/>
                    <a:pt x="112141" y="186943"/>
                  </a:cubicBezTo>
                  <a:cubicBezTo>
                    <a:pt x="115062" y="192912"/>
                    <a:pt x="164338" y="192404"/>
                    <a:pt x="165227" y="198881"/>
                  </a:cubicBezTo>
                  <a:cubicBezTo>
                    <a:pt x="165862" y="203707"/>
                    <a:pt x="162814" y="208406"/>
                    <a:pt x="161290" y="210565"/>
                  </a:cubicBezTo>
                  <a:cubicBezTo>
                    <a:pt x="161163" y="210692"/>
                    <a:pt x="161290" y="210819"/>
                    <a:pt x="161417" y="210692"/>
                  </a:cubicBezTo>
                  <a:cubicBezTo>
                    <a:pt x="165481" y="206755"/>
                    <a:pt x="179832" y="192277"/>
                    <a:pt x="166243" y="190118"/>
                  </a:cubicBezTo>
                  <a:close/>
                  <a:moveTo>
                    <a:pt x="80518" y="157352"/>
                  </a:moveTo>
                  <a:cubicBezTo>
                    <a:pt x="82677" y="157225"/>
                    <a:pt x="83058" y="154050"/>
                    <a:pt x="80899" y="153415"/>
                  </a:cubicBezTo>
                  <a:cubicBezTo>
                    <a:pt x="71374" y="150748"/>
                    <a:pt x="46990" y="149097"/>
                    <a:pt x="57277" y="142239"/>
                  </a:cubicBezTo>
                  <a:cubicBezTo>
                    <a:pt x="82804" y="125094"/>
                    <a:pt x="88519" y="105283"/>
                    <a:pt x="88519" y="105283"/>
                  </a:cubicBezTo>
                  <a:cubicBezTo>
                    <a:pt x="88519" y="105283"/>
                    <a:pt x="81788" y="118490"/>
                    <a:pt x="67056" y="128650"/>
                  </a:cubicBezTo>
                  <a:cubicBezTo>
                    <a:pt x="53340" y="138175"/>
                    <a:pt x="31623" y="145033"/>
                    <a:pt x="32512" y="152907"/>
                  </a:cubicBezTo>
                  <a:cubicBezTo>
                    <a:pt x="33147" y="159003"/>
                    <a:pt x="67691" y="158368"/>
                    <a:pt x="80518" y="157352"/>
                  </a:cubicBezTo>
                  <a:close/>
                  <a:moveTo>
                    <a:pt x="84328" y="65659"/>
                  </a:moveTo>
                  <a:cubicBezTo>
                    <a:pt x="84328" y="65659"/>
                    <a:pt x="68961" y="77089"/>
                    <a:pt x="68961" y="83185"/>
                  </a:cubicBezTo>
                  <a:cubicBezTo>
                    <a:pt x="68961" y="89281"/>
                    <a:pt x="81788" y="95377"/>
                    <a:pt x="81788" y="95377"/>
                  </a:cubicBezTo>
                  <a:cubicBezTo>
                    <a:pt x="81788" y="95377"/>
                    <a:pt x="75184" y="88265"/>
                    <a:pt x="73279" y="84328"/>
                  </a:cubicBezTo>
                  <a:cubicBezTo>
                    <a:pt x="70104" y="77597"/>
                    <a:pt x="84201" y="65659"/>
                    <a:pt x="84201" y="65659"/>
                  </a:cubicBezTo>
                  <a:close/>
                  <a:moveTo>
                    <a:pt x="84709" y="37465"/>
                  </a:moveTo>
                  <a:cubicBezTo>
                    <a:pt x="84709" y="37465"/>
                    <a:pt x="72898" y="33274"/>
                    <a:pt x="72136" y="27051"/>
                  </a:cubicBezTo>
                  <a:cubicBezTo>
                    <a:pt x="71374" y="20828"/>
                    <a:pt x="76962" y="11938"/>
                    <a:pt x="76962" y="11938"/>
                  </a:cubicBezTo>
                  <a:cubicBezTo>
                    <a:pt x="68453" y="16256"/>
                    <a:pt x="63246" y="23495"/>
                    <a:pt x="65151" y="29591"/>
                  </a:cubicBezTo>
                  <a:cubicBezTo>
                    <a:pt x="67056" y="35687"/>
                    <a:pt x="84582" y="37465"/>
                    <a:pt x="84582" y="37465"/>
                  </a:cubicBezTo>
                  <a:close/>
                  <a:moveTo>
                    <a:pt x="64262" y="145541"/>
                  </a:moveTo>
                  <a:cubicBezTo>
                    <a:pt x="64262" y="146303"/>
                    <a:pt x="64897" y="146938"/>
                    <a:pt x="65659" y="146938"/>
                  </a:cubicBezTo>
                  <a:cubicBezTo>
                    <a:pt x="66421" y="146938"/>
                    <a:pt x="67056" y="146303"/>
                    <a:pt x="67056" y="145541"/>
                  </a:cubicBezTo>
                  <a:cubicBezTo>
                    <a:pt x="67056" y="144779"/>
                    <a:pt x="66421" y="144144"/>
                    <a:pt x="65659" y="144144"/>
                  </a:cubicBezTo>
                  <a:cubicBezTo>
                    <a:pt x="64897" y="144144"/>
                    <a:pt x="64262" y="144779"/>
                    <a:pt x="64262" y="145541"/>
                  </a:cubicBezTo>
                  <a:close/>
                  <a:moveTo>
                    <a:pt x="10922" y="81407"/>
                  </a:moveTo>
                  <a:cubicBezTo>
                    <a:pt x="10922" y="81407"/>
                    <a:pt x="9652" y="90297"/>
                    <a:pt x="17272" y="90805"/>
                  </a:cubicBezTo>
                  <a:cubicBezTo>
                    <a:pt x="24892" y="91313"/>
                    <a:pt x="27940" y="84201"/>
                    <a:pt x="27940" y="84201"/>
                  </a:cubicBezTo>
                  <a:cubicBezTo>
                    <a:pt x="15113" y="94361"/>
                    <a:pt x="10922" y="81407"/>
                    <a:pt x="10922" y="81407"/>
                  </a:cubicBezTo>
                  <a:close/>
                  <a:moveTo>
                    <a:pt x="4572" y="51943"/>
                  </a:moveTo>
                  <a:cubicBezTo>
                    <a:pt x="0" y="53467"/>
                    <a:pt x="0" y="58293"/>
                    <a:pt x="0" y="58293"/>
                  </a:cubicBezTo>
                  <a:cubicBezTo>
                    <a:pt x="5080" y="49276"/>
                    <a:pt x="10541" y="55880"/>
                    <a:pt x="10541" y="55880"/>
                  </a:cubicBezTo>
                  <a:cubicBezTo>
                    <a:pt x="10541" y="55880"/>
                    <a:pt x="9144" y="50419"/>
                    <a:pt x="4572" y="51943"/>
                  </a:cubicBezTo>
                  <a:close/>
                </a:path>
              </a:pathLst>
            </a:custGeom>
            <a:solidFill>
              <a:srgbClr val="FFE497"/>
            </a:solidFill>
          </p:spPr>
        </p:sp>
        <p:sp>
          <p:nvSpPr>
            <p:cNvPr name="Freeform 18" id="18"/>
            <p:cNvSpPr/>
            <p:nvPr/>
          </p:nvSpPr>
          <p:spPr>
            <a:xfrm flipH="false" flipV="false" rot="0">
              <a:off x="63500" y="66929"/>
              <a:ext cx="1432812" cy="306322"/>
            </a:xfrm>
            <a:custGeom>
              <a:avLst/>
              <a:gdLst/>
              <a:ahLst/>
              <a:cxnLst/>
              <a:rect r="r" b="b" t="t" l="l"/>
              <a:pathLst>
                <a:path h="306322" w="1432812">
                  <a:moveTo>
                    <a:pt x="0" y="306321"/>
                  </a:moveTo>
                  <a:lnTo>
                    <a:pt x="1432812" y="306321"/>
                  </a:lnTo>
                  <a:lnTo>
                    <a:pt x="1432812" y="0"/>
                  </a:lnTo>
                  <a:lnTo>
                    <a:pt x="0" y="0"/>
                  </a:lnTo>
                  <a:close/>
                </a:path>
              </a:pathLst>
            </a:custGeom>
            <a:solidFill>
              <a:srgbClr val="000000">
                <a:alpha val="0"/>
              </a:srgbClr>
            </a:solidFill>
          </p:spPr>
        </p:sp>
      </p:grpSp>
      <p:sp>
        <p:nvSpPr>
          <p:cNvPr name="Freeform 19" id="19"/>
          <p:cNvSpPr/>
          <p:nvPr/>
        </p:nvSpPr>
        <p:spPr>
          <a:xfrm flipH="false" flipV="false" rot="0">
            <a:off x="2912802" y="4984928"/>
            <a:ext cx="1845783" cy="497386"/>
          </a:xfrm>
          <a:custGeom>
            <a:avLst/>
            <a:gdLst/>
            <a:ahLst/>
            <a:cxnLst/>
            <a:rect r="r" b="b" t="t" l="l"/>
            <a:pathLst>
              <a:path h="497386" w="1845783">
                <a:moveTo>
                  <a:pt x="0" y="0"/>
                </a:moveTo>
                <a:lnTo>
                  <a:pt x="1845783" y="0"/>
                </a:lnTo>
                <a:lnTo>
                  <a:pt x="1845783" y="497386"/>
                </a:lnTo>
                <a:lnTo>
                  <a:pt x="0" y="4973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0" id="20"/>
          <p:cNvGrpSpPr/>
          <p:nvPr/>
        </p:nvGrpSpPr>
        <p:grpSpPr>
          <a:xfrm rot="0">
            <a:off x="2977525" y="2207304"/>
            <a:ext cx="1952596" cy="518179"/>
            <a:chOff x="0" y="0"/>
            <a:chExt cx="1952600" cy="518185"/>
          </a:xfrm>
        </p:grpSpPr>
        <p:sp>
          <p:nvSpPr>
            <p:cNvPr name="Freeform 21" id="21"/>
            <p:cNvSpPr/>
            <p:nvPr/>
          </p:nvSpPr>
          <p:spPr>
            <a:xfrm flipH="false" flipV="false" rot="0">
              <a:off x="66512" y="63705"/>
              <a:ext cx="1808041" cy="363359"/>
            </a:xfrm>
            <a:custGeom>
              <a:avLst/>
              <a:gdLst/>
              <a:ahLst/>
              <a:cxnLst/>
              <a:rect r="r" b="b" t="t" l="l"/>
              <a:pathLst>
                <a:path h="363359" w="1808041">
                  <a:moveTo>
                    <a:pt x="1805723" y="280596"/>
                  </a:moveTo>
                  <a:cubicBezTo>
                    <a:pt x="1793658" y="312727"/>
                    <a:pt x="1620684" y="334698"/>
                    <a:pt x="1545500" y="331142"/>
                  </a:cubicBezTo>
                  <a:cubicBezTo>
                    <a:pt x="1470316" y="327586"/>
                    <a:pt x="68235" y="386261"/>
                    <a:pt x="49312" y="353241"/>
                  </a:cubicBezTo>
                  <a:cubicBezTo>
                    <a:pt x="30389" y="320220"/>
                    <a:pt x="75982" y="312219"/>
                    <a:pt x="129576" y="311584"/>
                  </a:cubicBezTo>
                  <a:cubicBezTo>
                    <a:pt x="183170" y="310949"/>
                    <a:pt x="207808" y="292280"/>
                    <a:pt x="207808" y="284660"/>
                  </a:cubicBezTo>
                  <a:cubicBezTo>
                    <a:pt x="207808" y="277040"/>
                    <a:pt x="133513" y="284279"/>
                    <a:pt x="136307" y="259006"/>
                  </a:cubicBezTo>
                  <a:cubicBezTo>
                    <a:pt x="139101" y="233732"/>
                    <a:pt x="306868" y="256847"/>
                    <a:pt x="310170" y="234748"/>
                  </a:cubicBezTo>
                  <a:cubicBezTo>
                    <a:pt x="313472" y="212650"/>
                    <a:pt x="47788" y="246432"/>
                    <a:pt x="33945" y="229795"/>
                  </a:cubicBezTo>
                  <a:cubicBezTo>
                    <a:pt x="20102" y="213158"/>
                    <a:pt x="72680" y="196140"/>
                    <a:pt x="88301" y="184964"/>
                  </a:cubicBezTo>
                  <a:cubicBezTo>
                    <a:pt x="127163" y="157023"/>
                    <a:pt x="99731" y="154483"/>
                    <a:pt x="87031" y="139370"/>
                  </a:cubicBezTo>
                  <a:cubicBezTo>
                    <a:pt x="75855" y="126162"/>
                    <a:pt x="122337" y="103683"/>
                    <a:pt x="120686" y="87935"/>
                  </a:cubicBezTo>
                  <a:cubicBezTo>
                    <a:pt x="119035" y="71298"/>
                    <a:pt x="76744" y="86665"/>
                    <a:pt x="79157" y="61645"/>
                  </a:cubicBezTo>
                  <a:cubicBezTo>
                    <a:pt x="79665" y="56819"/>
                    <a:pt x="81824" y="52247"/>
                    <a:pt x="85126" y="48564"/>
                  </a:cubicBezTo>
                  <a:cubicBezTo>
                    <a:pt x="94905" y="38023"/>
                    <a:pt x="123607" y="16941"/>
                    <a:pt x="196759" y="17957"/>
                  </a:cubicBezTo>
                  <a:cubicBezTo>
                    <a:pt x="293914" y="19227"/>
                    <a:pt x="715682" y="1828"/>
                    <a:pt x="926629" y="812"/>
                  </a:cubicBezTo>
                  <a:cubicBezTo>
                    <a:pt x="1137576" y="-204"/>
                    <a:pt x="1643417" y="-3379"/>
                    <a:pt x="1718855" y="16687"/>
                  </a:cubicBezTo>
                  <a:cubicBezTo>
                    <a:pt x="1794293" y="36753"/>
                    <a:pt x="1787181" y="50850"/>
                    <a:pt x="1718474" y="48564"/>
                  </a:cubicBezTo>
                  <a:cubicBezTo>
                    <a:pt x="1649767" y="46278"/>
                    <a:pt x="1579536" y="42214"/>
                    <a:pt x="1579155" y="66344"/>
                  </a:cubicBezTo>
                  <a:cubicBezTo>
                    <a:pt x="1578774" y="90475"/>
                    <a:pt x="1685200" y="91872"/>
                    <a:pt x="1699678" y="108509"/>
                  </a:cubicBezTo>
                  <a:cubicBezTo>
                    <a:pt x="1714156" y="125146"/>
                    <a:pt x="1687613" y="147625"/>
                    <a:pt x="1646084" y="145085"/>
                  </a:cubicBezTo>
                  <a:cubicBezTo>
                    <a:pt x="1604555" y="142545"/>
                    <a:pt x="1530260" y="138608"/>
                    <a:pt x="1527720" y="151689"/>
                  </a:cubicBezTo>
                  <a:cubicBezTo>
                    <a:pt x="1525180" y="164771"/>
                    <a:pt x="1686724" y="168454"/>
                    <a:pt x="1692058" y="184964"/>
                  </a:cubicBezTo>
                  <a:cubicBezTo>
                    <a:pt x="1697392" y="201474"/>
                    <a:pt x="1602523" y="204649"/>
                    <a:pt x="1607222" y="224334"/>
                  </a:cubicBezTo>
                  <a:cubicBezTo>
                    <a:pt x="1611921" y="244019"/>
                    <a:pt x="1682152" y="243765"/>
                    <a:pt x="1731682" y="239320"/>
                  </a:cubicBezTo>
                  <a:cubicBezTo>
                    <a:pt x="1781212" y="234875"/>
                    <a:pt x="1817788" y="248718"/>
                    <a:pt x="1805723" y="280850"/>
                  </a:cubicBezTo>
                  <a:close/>
                  <a:moveTo>
                    <a:pt x="41692" y="124511"/>
                  </a:moveTo>
                  <a:cubicBezTo>
                    <a:pt x="38136" y="116510"/>
                    <a:pt x="28865" y="113081"/>
                    <a:pt x="21118" y="116891"/>
                  </a:cubicBezTo>
                  <a:cubicBezTo>
                    <a:pt x="13371" y="120701"/>
                    <a:pt x="8672" y="135306"/>
                    <a:pt x="12228" y="143307"/>
                  </a:cubicBezTo>
                  <a:cubicBezTo>
                    <a:pt x="15784" y="151308"/>
                    <a:pt x="26452" y="149530"/>
                    <a:pt x="34199" y="145847"/>
                  </a:cubicBezTo>
                  <a:cubicBezTo>
                    <a:pt x="41946" y="142164"/>
                    <a:pt x="45248" y="132639"/>
                    <a:pt x="41565" y="124638"/>
                  </a:cubicBezTo>
                  <a:close/>
                  <a:moveTo>
                    <a:pt x="15276" y="105207"/>
                  </a:moveTo>
                  <a:cubicBezTo>
                    <a:pt x="19721" y="100381"/>
                    <a:pt x="17054" y="92253"/>
                    <a:pt x="10577" y="91491"/>
                  </a:cubicBezTo>
                  <a:cubicBezTo>
                    <a:pt x="10450" y="91491"/>
                    <a:pt x="10450" y="91491"/>
                    <a:pt x="10323" y="91491"/>
                  </a:cubicBezTo>
                  <a:cubicBezTo>
                    <a:pt x="3592" y="90856"/>
                    <a:pt x="-3647" y="97714"/>
                    <a:pt x="2068" y="107874"/>
                  </a:cubicBezTo>
                  <a:cubicBezTo>
                    <a:pt x="5497" y="113970"/>
                    <a:pt x="11212" y="109652"/>
                    <a:pt x="15149" y="105207"/>
                  </a:cubicBezTo>
                  <a:close/>
                  <a:moveTo>
                    <a:pt x="1747938" y="130226"/>
                  </a:moveTo>
                  <a:cubicBezTo>
                    <a:pt x="1747811" y="130226"/>
                    <a:pt x="1747811" y="130226"/>
                    <a:pt x="1747684" y="130353"/>
                  </a:cubicBezTo>
                  <a:cubicBezTo>
                    <a:pt x="1741334" y="132766"/>
                    <a:pt x="1737651" y="142164"/>
                    <a:pt x="1746922" y="148768"/>
                  </a:cubicBezTo>
                  <a:cubicBezTo>
                    <a:pt x="1752510" y="152832"/>
                    <a:pt x="1755939" y="146355"/>
                    <a:pt x="1757717" y="140513"/>
                  </a:cubicBezTo>
                  <a:cubicBezTo>
                    <a:pt x="1759749" y="134163"/>
                    <a:pt x="1754034" y="128067"/>
                    <a:pt x="1747938" y="130226"/>
                  </a:cubicBezTo>
                  <a:close/>
                </a:path>
              </a:pathLst>
            </a:custGeom>
            <a:solidFill>
              <a:srgbClr val="EC51DC"/>
            </a:solidFill>
          </p:spPr>
        </p:sp>
        <p:sp>
          <p:nvSpPr>
            <p:cNvPr name="Freeform 22" id="22"/>
            <p:cNvSpPr/>
            <p:nvPr/>
          </p:nvSpPr>
          <p:spPr>
            <a:xfrm flipH="false" flipV="false" rot="0">
              <a:off x="68707" y="91187"/>
              <a:ext cx="1792352" cy="326949"/>
            </a:xfrm>
            <a:custGeom>
              <a:avLst/>
              <a:gdLst/>
              <a:ahLst/>
              <a:cxnLst/>
              <a:rect r="r" b="b" t="t" l="l"/>
              <a:pathLst>
                <a:path h="326949" w="1792352">
                  <a:moveTo>
                    <a:pt x="1792225" y="241938"/>
                  </a:moveTo>
                  <a:cubicBezTo>
                    <a:pt x="1792352" y="264417"/>
                    <a:pt x="1725042" y="279657"/>
                    <a:pt x="1703198" y="284229"/>
                  </a:cubicBezTo>
                  <a:cubicBezTo>
                    <a:pt x="1681354" y="288801"/>
                    <a:pt x="1636015" y="291214"/>
                    <a:pt x="1636015" y="291214"/>
                  </a:cubicBezTo>
                  <a:cubicBezTo>
                    <a:pt x="1636015" y="291214"/>
                    <a:pt x="1747902" y="273307"/>
                    <a:pt x="1761999" y="258829"/>
                  </a:cubicBezTo>
                  <a:cubicBezTo>
                    <a:pt x="1775207" y="245240"/>
                    <a:pt x="1740663" y="232921"/>
                    <a:pt x="1757681" y="222506"/>
                  </a:cubicBezTo>
                  <a:cubicBezTo>
                    <a:pt x="1760094" y="221109"/>
                    <a:pt x="1762761" y="220347"/>
                    <a:pt x="1765555" y="220601"/>
                  </a:cubicBezTo>
                  <a:cubicBezTo>
                    <a:pt x="1773810" y="221236"/>
                    <a:pt x="1792225" y="224411"/>
                    <a:pt x="1792352" y="241938"/>
                  </a:cubicBezTo>
                  <a:close/>
                  <a:moveTo>
                    <a:pt x="1638682" y="171833"/>
                  </a:moveTo>
                  <a:cubicBezTo>
                    <a:pt x="1638682" y="171833"/>
                    <a:pt x="1673861" y="166499"/>
                    <a:pt x="1675258" y="158752"/>
                  </a:cubicBezTo>
                  <a:cubicBezTo>
                    <a:pt x="1676655" y="151005"/>
                    <a:pt x="1644397" y="149354"/>
                    <a:pt x="1646429" y="149989"/>
                  </a:cubicBezTo>
                  <a:cubicBezTo>
                    <a:pt x="1680084" y="159895"/>
                    <a:pt x="1638682" y="171833"/>
                    <a:pt x="1638682" y="171833"/>
                  </a:cubicBezTo>
                  <a:close/>
                  <a:moveTo>
                    <a:pt x="1649223" y="107443"/>
                  </a:moveTo>
                  <a:cubicBezTo>
                    <a:pt x="1666495" y="107443"/>
                    <a:pt x="1683005" y="103633"/>
                    <a:pt x="1690371" y="94108"/>
                  </a:cubicBezTo>
                  <a:cubicBezTo>
                    <a:pt x="1697737" y="84583"/>
                    <a:pt x="1672718" y="78614"/>
                    <a:pt x="1672718" y="78614"/>
                  </a:cubicBezTo>
                  <a:cubicBezTo>
                    <a:pt x="1693673" y="91060"/>
                    <a:pt x="1649096" y="107443"/>
                    <a:pt x="1649096" y="107443"/>
                  </a:cubicBezTo>
                  <a:close/>
                  <a:moveTo>
                    <a:pt x="1742949" y="105792"/>
                  </a:moveTo>
                  <a:cubicBezTo>
                    <a:pt x="1749045" y="102490"/>
                    <a:pt x="1753744" y="113666"/>
                    <a:pt x="1753744" y="113666"/>
                  </a:cubicBezTo>
                  <a:cubicBezTo>
                    <a:pt x="1754506" y="109983"/>
                    <a:pt x="1754506" y="106554"/>
                    <a:pt x="1750950" y="104141"/>
                  </a:cubicBezTo>
                  <a:cubicBezTo>
                    <a:pt x="1747394" y="101728"/>
                    <a:pt x="1743076" y="105665"/>
                    <a:pt x="1743076" y="105665"/>
                  </a:cubicBezTo>
                  <a:close/>
                  <a:moveTo>
                    <a:pt x="1717168" y="15367"/>
                  </a:moveTo>
                  <a:cubicBezTo>
                    <a:pt x="1717168" y="15367"/>
                    <a:pt x="1758062" y="17145"/>
                    <a:pt x="1761110" y="11557"/>
                  </a:cubicBezTo>
                  <a:cubicBezTo>
                    <a:pt x="1764158" y="5969"/>
                    <a:pt x="1739393" y="0"/>
                    <a:pt x="1739393" y="0"/>
                  </a:cubicBezTo>
                  <a:cubicBezTo>
                    <a:pt x="1769746" y="15113"/>
                    <a:pt x="1717168" y="15494"/>
                    <a:pt x="1717168" y="15494"/>
                  </a:cubicBezTo>
                  <a:close/>
                  <a:moveTo>
                    <a:pt x="86614" y="298326"/>
                  </a:moveTo>
                  <a:cubicBezTo>
                    <a:pt x="86614" y="298326"/>
                    <a:pt x="62230" y="301755"/>
                    <a:pt x="60579" y="315979"/>
                  </a:cubicBezTo>
                  <a:cubicBezTo>
                    <a:pt x="58928" y="330204"/>
                    <a:pt x="192278" y="326521"/>
                    <a:pt x="192278" y="326521"/>
                  </a:cubicBezTo>
                  <a:cubicBezTo>
                    <a:pt x="192278" y="326521"/>
                    <a:pt x="45085" y="329315"/>
                    <a:pt x="86614" y="298326"/>
                  </a:cubicBezTo>
                  <a:close/>
                  <a:moveTo>
                    <a:pt x="211455" y="242192"/>
                  </a:moveTo>
                  <a:cubicBezTo>
                    <a:pt x="191389" y="239017"/>
                    <a:pt x="143129" y="236731"/>
                    <a:pt x="155829" y="225173"/>
                  </a:cubicBezTo>
                  <a:cubicBezTo>
                    <a:pt x="155829" y="225173"/>
                    <a:pt x="138811" y="230635"/>
                    <a:pt x="142621" y="238255"/>
                  </a:cubicBezTo>
                  <a:cubicBezTo>
                    <a:pt x="146431" y="245875"/>
                    <a:pt x="209169" y="245240"/>
                    <a:pt x="210185" y="253368"/>
                  </a:cubicBezTo>
                  <a:cubicBezTo>
                    <a:pt x="210947" y="259464"/>
                    <a:pt x="207137" y="265560"/>
                    <a:pt x="205105" y="268227"/>
                  </a:cubicBezTo>
                  <a:cubicBezTo>
                    <a:pt x="204978" y="268354"/>
                    <a:pt x="205232" y="268481"/>
                    <a:pt x="205359" y="268354"/>
                  </a:cubicBezTo>
                  <a:cubicBezTo>
                    <a:pt x="210566" y="263401"/>
                    <a:pt x="228727" y="244859"/>
                    <a:pt x="211455" y="242065"/>
                  </a:cubicBezTo>
                  <a:close/>
                  <a:moveTo>
                    <a:pt x="102235" y="200281"/>
                  </a:moveTo>
                  <a:cubicBezTo>
                    <a:pt x="105029" y="200027"/>
                    <a:pt x="105410" y="196090"/>
                    <a:pt x="102743" y="195328"/>
                  </a:cubicBezTo>
                  <a:cubicBezTo>
                    <a:pt x="90551" y="191899"/>
                    <a:pt x="59436" y="189867"/>
                    <a:pt x="72644" y="181104"/>
                  </a:cubicBezTo>
                  <a:cubicBezTo>
                    <a:pt x="105156" y="159260"/>
                    <a:pt x="112395" y="133986"/>
                    <a:pt x="112395" y="133986"/>
                  </a:cubicBezTo>
                  <a:cubicBezTo>
                    <a:pt x="112395" y="133986"/>
                    <a:pt x="103759" y="150751"/>
                    <a:pt x="85090" y="163832"/>
                  </a:cubicBezTo>
                  <a:cubicBezTo>
                    <a:pt x="67564" y="176024"/>
                    <a:pt x="40005" y="184660"/>
                    <a:pt x="41021" y="194693"/>
                  </a:cubicBezTo>
                  <a:cubicBezTo>
                    <a:pt x="41783" y="202440"/>
                    <a:pt x="85852" y="201678"/>
                    <a:pt x="102235" y="200281"/>
                  </a:cubicBezTo>
                  <a:close/>
                  <a:moveTo>
                    <a:pt x="107061" y="83440"/>
                  </a:moveTo>
                  <a:cubicBezTo>
                    <a:pt x="107061" y="83440"/>
                    <a:pt x="87503" y="97918"/>
                    <a:pt x="87503" y="105792"/>
                  </a:cubicBezTo>
                  <a:cubicBezTo>
                    <a:pt x="87503" y="113666"/>
                    <a:pt x="103886" y="121413"/>
                    <a:pt x="103886" y="121413"/>
                  </a:cubicBezTo>
                  <a:cubicBezTo>
                    <a:pt x="103886" y="121413"/>
                    <a:pt x="95504" y="112396"/>
                    <a:pt x="93091" y="107316"/>
                  </a:cubicBezTo>
                  <a:cubicBezTo>
                    <a:pt x="89027" y="98680"/>
                    <a:pt x="107061" y="83567"/>
                    <a:pt x="107061" y="83567"/>
                  </a:cubicBezTo>
                  <a:close/>
                  <a:moveTo>
                    <a:pt x="107696" y="47753"/>
                  </a:moveTo>
                  <a:cubicBezTo>
                    <a:pt x="107696" y="47753"/>
                    <a:pt x="92710" y="42418"/>
                    <a:pt x="91694" y="34417"/>
                  </a:cubicBezTo>
                  <a:cubicBezTo>
                    <a:pt x="90678" y="26416"/>
                    <a:pt x="97917" y="15113"/>
                    <a:pt x="97917" y="15113"/>
                  </a:cubicBezTo>
                  <a:cubicBezTo>
                    <a:pt x="87122" y="20701"/>
                    <a:pt x="80518" y="29845"/>
                    <a:pt x="82931" y="37719"/>
                  </a:cubicBezTo>
                  <a:cubicBezTo>
                    <a:pt x="85344" y="45594"/>
                    <a:pt x="107696" y="47753"/>
                    <a:pt x="107696" y="47753"/>
                  </a:cubicBezTo>
                  <a:close/>
                  <a:moveTo>
                    <a:pt x="81661" y="185295"/>
                  </a:moveTo>
                  <a:cubicBezTo>
                    <a:pt x="81661" y="186311"/>
                    <a:pt x="82550" y="187200"/>
                    <a:pt x="83566" y="187200"/>
                  </a:cubicBezTo>
                  <a:cubicBezTo>
                    <a:pt x="84582" y="187200"/>
                    <a:pt x="85471" y="186311"/>
                    <a:pt x="85471" y="185295"/>
                  </a:cubicBezTo>
                  <a:cubicBezTo>
                    <a:pt x="85471" y="184279"/>
                    <a:pt x="84582" y="183390"/>
                    <a:pt x="83566" y="183390"/>
                  </a:cubicBezTo>
                  <a:cubicBezTo>
                    <a:pt x="82550" y="183390"/>
                    <a:pt x="81661" y="184279"/>
                    <a:pt x="81661" y="185295"/>
                  </a:cubicBezTo>
                  <a:close/>
                  <a:moveTo>
                    <a:pt x="13716" y="103633"/>
                  </a:moveTo>
                  <a:cubicBezTo>
                    <a:pt x="13716" y="103633"/>
                    <a:pt x="12192" y="114936"/>
                    <a:pt x="21844" y="115571"/>
                  </a:cubicBezTo>
                  <a:cubicBezTo>
                    <a:pt x="31496" y="116206"/>
                    <a:pt x="35433" y="107062"/>
                    <a:pt x="35433" y="107062"/>
                  </a:cubicBezTo>
                  <a:cubicBezTo>
                    <a:pt x="19050" y="120143"/>
                    <a:pt x="13843" y="103506"/>
                    <a:pt x="13843" y="103506"/>
                  </a:cubicBezTo>
                  <a:close/>
                  <a:moveTo>
                    <a:pt x="5842" y="66041"/>
                  </a:moveTo>
                  <a:cubicBezTo>
                    <a:pt x="0" y="67946"/>
                    <a:pt x="0" y="74169"/>
                    <a:pt x="0" y="74169"/>
                  </a:cubicBezTo>
                  <a:cubicBezTo>
                    <a:pt x="6350" y="62739"/>
                    <a:pt x="13462" y="71121"/>
                    <a:pt x="13462" y="71121"/>
                  </a:cubicBezTo>
                  <a:cubicBezTo>
                    <a:pt x="13462" y="71121"/>
                    <a:pt x="11684" y="64263"/>
                    <a:pt x="5969" y="66041"/>
                  </a:cubicBezTo>
                  <a:close/>
                </a:path>
              </a:pathLst>
            </a:custGeom>
            <a:solidFill>
              <a:srgbClr val="FFE497"/>
            </a:solidFill>
          </p:spPr>
        </p:sp>
        <p:sp>
          <p:nvSpPr>
            <p:cNvPr name="Freeform 23" id="23"/>
            <p:cNvSpPr/>
            <p:nvPr/>
          </p:nvSpPr>
          <p:spPr>
            <a:xfrm flipH="false" flipV="false" rot="0">
              <a:off x="63500" y="64517"/>
              <a:ext cx="1825626" cy="390148"/>
            </a:xfrm>
            <a:custGeom>
              <a:avLst/>
              <a:gdLst/>
              <a:ahLst/>
              <a:cxnLst/>
              <a:rect r="r" b="b" t="t" l="l"/>
              <a:pathLst>
                <a:path h="390148" w="1825626">
                  <a:moveTo>
                    <a:pt x="0" y="390148"/>
                  </a:moveTo>
                  <a:lnTo>
                    <a:pt x="1825626" y="390148"/>
                  </a:lnTo>
                  <a:lnTo>
                    <a:pt x="1825626" y="0"/>
                  </a:lnTo>
                  <a:lnTo>
                    <a:pt x="0" y="0"/>
                  </a:lnTo>
                  <a:close/>
                </a:path>
              </a:pathLst>
            </a:custGeom>
            <a:solidFill>
              <a:srgbClr val="000000">
                <a:alpha val="0"/>
              </a:srgbClr>
            </a:solidFill>
          </p:spPr>
        </p:sp>
      </p:grpSp>
      <p:grpSp>
        <p:nvGrpSpPr>
          <p:cNvPr name="Group 24" id="24"/>
          <p:cNvGrpSpPr/>
          <p:nvPr/>
        </p:nvGrpSpPr>
        <p:grpSpPr>
          <a:xfrm rot="0">
            <a:off x="3140469" y="940670"/>
            <a:ext cx="1577902" cy="437950"/>
            <a:chOff x="0" y="0"/>
            <a:chExt cx="1577899" cy="437947"/>
          </a:xfrm>
        </p:grpSpPr>
        <p:sp>
          <p:nvSpPr>
            <p:cNvPr name="Freeform 25" id="25"/>
            <p:cNvSpPr/>
            <p:nvPr/>
          </p:nvSpPr>
          <p:spPr>
            <a:xfrm flipH="false" flipV="false" rot="0">
              <a:off x="65463" y="63260"/>
              <a:ext cx="1436398" cy="289122"/>
            </a:xfrm>
            <a:custGeom>
              <a:avLst/>
              <a:gdLst/>
              <a:ahLst/>
              <a:cxnLst/>
              <a:rect r="r" b="b" t="t" l="l"/>
              <a:pathLst>
                <a:path h="289122" w="1436398">
                  <a:moveTo>
                    <a:pt x="1435043" y="223379"/>
                  </a:moveTo>
                  <a:cubicBezTo>
                    <a:pt x="1425518" y="248907"/>
                    <a:pt x="1287977" y="266433"/>
                    <a:pt x="1228287" y="263639"/>
                  </a:cubicBezTo>
                  <a:cubicBezTo>
                    <a:pt x="1168597" y="260845"/>
                    <a:pt x="54044" y="307327"/>
                    <a:pt x="39058" y="281038"/>
                  </a:cubicBezTo>
                  <a:cubicBezTo>
                    <a:pt x="24072" y="254749"/>
                    <a:pt x="60267" y="248526"/>
                    <a:pt x="102812" y="247891"/>
                  </a:cubicBezTo>
                  <a:cubicBezTo>
                    <a:pt x="145357" y="247256"/>
                    <a:pt x="164915" y="232524"/>
                    <a:pt x="165042" y="226428"/>
                  </a:cubicBezTo>
                  <a:cubicBezTo>
                    <a:pt x="165169" y="220331"/>
                    <a:pt x="105987" y="226174"/>
                    <a:pt x="108273" y="205980"/>
                  </a:cubicBezTo>
                  <a:cubicBezTo>
                    <a:pt x="110559" y="185787"/>
                    <a:pt x="243782" y="204329"/>
                    <a:pt x="246449" y="186676"/>
                  </a:cubicBezTo>
                  <a:cubicBezTo>
                    <a:pt x="249116" y="169023"/>
                    <a:pt x="37915" y="195947"/>
                    <a:pt x="26866" y="182739"/>
                  </a:cubicBezTo>
                  <a:cubicBezTo>
                    <a:pt x="15817" y="169531"/>
                    <a:pt x="57600" y="156069"/>
                    <a:pt x="70046" y="147052"/>
                  </a:cubicBezTo>
                  <a:cubicBezTo>
                    <a:pt x="100907" y="124827"/>
                    <a:pt x="79190" y="122795"/>
                    <a:pt x="69030" y="110857"/>
                  </a:cubicBezTo>
                  <a:cubicBezTo>
                    <a:pt x="60140" y="100443"/>
                    <a:pt x="97097" y="82536"/>
                    <a:pt x="95827" y="69963"/>
                  </a:cubicBezTo>
                  <a:cubicBezTo>
                    <a:pt x="94557" y="56755"/>
                    <a:pt x="60902" y="68947"/>
                    <a:pt x="62807" y="49008"/>
                  </a:cubicBezTo>
                  <a:cubicBezTo>
                    <a:pt x="63188" y="45071"/>
                    <a:pt x="64966" y="41515"/>
                    <a:pt x="67506" y="38594"/>
                  </a:cubicBezTo>
                  <a:cubicBezTo>
                    <a:pt x="75253" y="30212"/>
                    <a:pt x="98113" y="13448"/>
                    <a:pt x="156279" y="14210"/>
                  </a:cubicBezTo>
                  <a:cubicBezTo>
                    <a:pt x="233495" y="15226"/>
                    <a:pt x="568648" y="1383"/>
                    <a:pt x="736288" y="621"/>
                  </a:cubicBezTo>
                  <a:cubicBezTo>
                    <a:pt x="903929" y="-141"/>
                    <a:pt x="1306011" y="-2681"/>
                    <a:pt x="1365828" y="13194"/>
                  </a:cubicBezTo>
                  <a:cubicBezTo>
                    <a:pt x="1425645" y="29069"/>
                    <a:pt x="1420184" y="40372"/>
                    <a:pt x="1365447" y="38467"/>
                  </a:cubicBezTo>
                  <a:cubicBezTo>
                    <a:pt x="1310710" y="36562"/>
                    <a:pt x="1254957" y="33514"/>
                    <a:pt x="1254703" y="52564"/>
                  </a:cubicBezTo>
                  <a:cubicBezTo>
                    <a:pt x="1254449" y="71614"/>
                    <a:pt x="1339031" y="72884"/>
                    <a:pt x="1350461" y="86092"/>
                  </a:cubicBezTo>
                  <a:cubicBezTo>
                    <a:pt x="1361891" y="99300"/>
                    <a:pt x="1340809" y="117207"/>
                    <a:pt x="1307789" y="115175"/>
                  </a:cubicBezTo>
                  <a:cubicBezTo>
                    <a:pt x="1274769" y="113143"/>
                    <a:pt x="1215841" y="109968"/>
                    <a:pt x="1213682" y="120382"/>
                  </a:cubicBezTo>
                  <a:cubicBezTo>
                    <a:pt x="1211523" y="130796"/>
                    <a:pt x="1340047" y="133717"/>
                    <a:pt x="1344238" y="146798"/>
                  </a:cubicBezTo>
                  <a:cubicBezTo>
                    <a:pt x="1348429" y="159879"/>
                    <a:pt x="1273118" y="162419"/>
                    <a:pt x="1276801" y="178040"/>
                  </a:cubicBezTo>
                  <a:cubicBezTo>
                    <a:pt x="1280484" y="193661"/>
                    <a:pt x="1336364" y="193407"/>
                    <a:pt x="1375734" y="189978"/>
                  </a:cubicBezTo>
                  <a:cubicBezTo>
                    <a:pt x="1415104" y="186549"/>
                    <a:pt x="1444187" y="197471"/>
                    <a:pt x="1434535" y="222998"/>
                  </a:cubicBezTo>
                  <a:close/>
                  <a:moveTo>
                    <a:pt x="33089" y="99300"/>
                  </a:moveTo>
                  <a:cubicBezTo>
                    <a:pt x="30168" y="92950"/>
                    <a:pt x="22929" y="90283"/>
                    <a:pt x="16833" y="93204"/>
                  </a:cubicBezTo>
                  <a:cubicBezTo>
                    <a:pt x="10737" y="96125"/>
                    <a:pt x="6927" y="107809"/>
                    <a:pt x="9721" y="114159"/>
                  </a:cubicBezTo>
                  <a:cubicBezTo>
                    <a:pt x="12515" y="120509"/>
                    <a:pt x="21024" y="119112"/>
                    <a:pt x="27247" y="116191"/>
                  </a:cubicBezTo>
                  <a:cubicBezTo>
                    <a:pt x="33470" y="113270"/>
                    <a:pt x="36010" y="105650"/>
                    <a:pt x="33089" y="99300"/>
                  </a:cubicBezTo>
                  <a:close/>
                  <a:moveTo>
                    <a:pt x="12007" y="83933"/>
                  </a:moveTo>
                  <a:cubicBezTo>
                    <a:pt x="15436" y="80123"/>
                    <a:pt x="13404" y="73646"/>
                    <a:pt x="8324" y="73138"/>
                  </a:cubicBezTo>
                  <a:cubicBezTo>
                    <a:pt x="8324" y="73138"/>
                    <a:pt x="8197" y="73138"/>
                    <a:pt x="8197" y="73138"/>
                  </a:cubicBezTo>
                  <a:cubicBezTo>
                    <a:pt x="2863" y="72630"/>
                    <a:pt x="-2852" y="78091"/>
                    <a:pt x="1593" y="86092"/>
                  </a:cubicBezTo>
                  <a:cubicBezTo>
                    <a:pt x="4260" y="90918"/>
                    <a:pt x="8832" y="87489"/>
                    <a:pt x="12007" y="83933"/>
                  </a:cubicBezTo>
                  <a:close/>
                  <a:moveTo>
                    <a:pt x="1389069" y="103745"/>
                  </a:moveTo>
                  <a:cubicBezTo>
                    <a:pt x="1389069" y="103745"/>
                    <a:pt x="1388942" y="103745"/>
                    <a:pt x="1388942" y="103745"/>
                  </a:cubicBezTo>
                  <a:cubicBezTo>
                    <a:pt x="1383862" y="105650"/>
                    <a:pt x="1380941" y="113143"/>
                    <a:pt x="1388307" y="118350"/>
                  </a:cubicBezTo>
                  <a:cubicBezTo>
                    <a:pt x="1392752" y="121525"/>
                    <a:pt x="1395419" y="116445"/>
                    <a:pt x="1396816" y="111873"/>
                  </a:cubicBezTo>
                  <a:cubicBezTo>
                    <a:pt x="1398340" y="106793"/>
                    <a:pt x="1393895" y="101967"/>
                    <a:pt x="1389069" y="103618"/>
                  </a:cubicBezTo>
                  <a:close/>
                </a:path>
              </a:pathLst>
            </a:custGeom>
            <a:solidFill>
              <a:srgbClr val="0081CC"/>
            </a:solidFill>
          </p:spPr>
        </p:sp>
        <p:sp>
          <p:nvSpPr>
            <p:cNvPr name="Freeform 26" id="26"/>
            <p:cNvSpPr/>
            <p:nvPr/>
          </p:nvSpPr>
          <p:spPr>
            <a:xfrm flipH="false" flipV="false" rot="0">
              <a:off x="67056" y="85598"/>
              <a:ext cx="1424433" cy="259674"/>
            </a:xfrm>
            <a:custGeom>
              <a:avLst/>
              <a:gdLst/>
              <a:ahLst/>
              <a:cxnLst/>
              <a:rect r="r" b="b" t="t" l="l"/>
              <a:pathLst>
                <a:path h="259674" w="1424433">
                  <a:moveTo>
                    <a:pt x="1424433" y="192151"/>
                  </a:moveTo>
                  <a:cubicBezTo>
                    <a:pt x="1424560" y="210059"/>
                    <a:pt x="1370966" y="222124"/>
                    <a:pt x="1353694" y="225680"/>
                  </a:cubicBezTo>
                  <a:cubicBezTo>
                    <a:pt x="1336422" y="229236"/>
                    <a:pt x="1300227" y="231268"/>
                    <a:pt x="1300227" y="231268"/>
                  </a:cubicBezTo>
                  <a:cubicBezTo>
                    <a:pt x="1300227" y="231268"/>
                    <a:pt x="1389127" y="217044"/>
                    <a:pt x="1400430" y="205487"/>
                  </a:cubicBezTo>
                  <a:cubicBezTo>
                    <a:pt x="1410971" y="194692"/>
                    <a:pt x="1383539" y="184912"/>
                    <a:pt x="1397001" y="176657"/>
                  </a:cubicBezTo>
                  <a:cubicBezTo>
                    <a:pt x="1398906" y="175514"/>
                    <a:pt x="1401065" y="175006"/>
                    <a:pt x="1403224" y="175133"/>
                  </a:cubicBezTo>
                  <a:cubicBezTo>
                    <a:pt x="1409701" y="175641"/>
                    <a:pt x="1424433" y="178181"/>
                    <a:pt x="1424433" y="192151"/>
                  </a:cubicBezTo>
                  <a:close/>
                  <a:moveTo>
                    <a:pt x="1302259" y="136525"/>
                  </a:moveTo>
                  <a:cubicBezTo>
                    <a:pt x="1302259" y="136525"/>
                    <a:pt x="1330199" y="132334"/>
                    <a:pt x="1331342" y="126111"/>
                  </a:cubicBezTo>
                  <a:cubicBezTo>
                    <a:pt x="1332485" y="119888"/>
                    <a:pt x="1306831" y="118618"/>
                    <a:pt x="1308355" y="119126"/>
                  </a:cubicBezTo>
                  <a:cubicBezTo>
                    <a:pt x="1335152" y="127000"/>
                    <a:pt x="1302259" y="136525"/>
                    <a:pt x="1302259" y="136525"/>
                  </a:cubicBezTo>
                  <a:close/>
                  <a:moveTo>
                    <a:pt x="1310641" y="85344"/>
                  </a:moveTo>
                  <a:cubicBezTo>
                    <a:pt x="1324357" y="85344"/>
                    <a:pt x="1337438" y="82296"/>
                    <a:pt x="1343407" y="74676"/>
                  </a:cubicBezTo>
                  <a:cubicBezTo>
                    <a:pt x="1349376" y="67056"/>
                    <a:pt x="1329437" y="62357"/>
                    <a:pt x="1329437" y="62357"/>
                  </a:cubicBezTo>
                  <a:cubicBezTo>
                    <a:pt x="1346074" y="72263"/>
                    <a:pt x="1310641" y="85344"/>
                    <a:pt x="1310641" y="85344"/>
                  </a:cubicBezTo>
                  <a:close/>
                  <a:moveTo>
                    <a:pt x="1385190" y="84074"/>
                  </a:moveTo>
                  <a:cubicBezTo>
                    <a:pt x="1390016" y="81407"/>
                    <a:pt x="1393699" y="90297"/>
                    <a:pt x="1393699" y="90297"/>
                  </a:cubicBezTo>
                  <a:cubicBezTo>
                    <a:pt x="1394334" y="87376"/>
                    <a:pt x="1394334" y="84709"/>
                    <a:pt x="1391413" y="82804"/>
                  </a:cubicBezTo>
                  <a:cubicBezTo>
                    <a:pt x="1388492" y="80899"/>
                    <a:pt x="1385063" y="84074"/>
                    <a:pt x="1385063" y="84074"/>
                  </a:cubicBezTo>
                  <a:close/>
                  <a:moveTo>
                    <a:pt x="1364489" y="12319"/>
                  </a:moveTo>
                  <a:cubicBezTo>
                    <a:pt x="1364489" y="12319"/>
                    <a:pt x="1397001" y="13716"/>
                    <a:pt x="1399414" y="9271"/>
                  </a:cubicBezTo>
                  <a:cubicBezTo>
                    <a:pt x="1401827" y="4826"/>
                    <a:pt x="1382142" y="0"/>
                    <a:pt x="1382142" y="0"/>
                  </a:cubicBezTo>
                  <a:cubicBezTo>
                    <a:pt x="1406272" y="12065"/>
                    <a:pt x="1364489" y="12319"/>
                    <a:pt x="1364489" y="12319"/>
                  </a:cubicBezTo>
                  <a:close/>
                  <a:moveTo>
                    <a:pt x="68834" y="236983"/>
                  </a:moveTo>
                  <a:cubicBezTo>
                    <a:pt x="68834" y="236983"/>
                    <a:pt x="49530" y="239650"/>
                    <a:pt x="48133" y="250953"/>
                  </a:cubicBezTo>
                  <a:cubicBezTo>
                    <a:pt x="46736" y="262256"/>
                    <a:pt x="152781" y="259335"/>
                    <a:pt x="152781" y="259335"/>
                  </a:cubicBezTo>
                  <a:cubicBezTo>
                    <a:pt x="152781" y="259335"/>
                    <a:pt x="35814" y="261621"/>
                    <a:pt x="68834" y="236983"/>
                  </a:cubicBezTo>
                  <a:close/>
                  <a:moveTo>
                    <a:pt x="168021" y="192405"/>
                  </a:moveTo>
                  <a:cubicBezTo>
                    <a:pt x="152019" y="189865"/>
                    <a:pt x="113792" y="188087"/>
                    <a:pt x="123825" y="178816"/>
                  </a:cubicBezTo>
                  <a:cubicBezTo>
                    <a:pt x="123825" y="178816"/>
                    <a:pt x="110236" y="183134"/>
                    <a:pt x="113284" y="189230"/>
                  </a:cubicBezTo>
                  <a:cubicBezTo>
                    <a:pt x="116332" y="195326"/>
                    <a:pt x="166243" y="194818"/>
                    <a:pt x="167005" y="201295"/>
                  </a:cubicBezTo>
                  <a:cubicBezTo>
                    <a:pt x="167640" y="206121"/>
                    <a:pt x="164592" y="210948"/>
                    <a:pt x="162941" y="213107"/>
                  </a:cubicBezTo>
                  <a:cubicBezTo>
                    <a:pt x="162814" y="213233"/>
                    <a:pt x="162941" y="213360"/>
                    <a:pt x="163068" y="213233"/>
                  </a:cubicBezTo>
                  <a:cubicBezTo>
                    <a:pt x="167259" y="209296"/>
                    <a:pt x="181737" y="194564"/>
                    <a:pt x="167894" y="192405"/>
                  </a:cubicBezTo>
                  <a:close/>
                  <a:moveTo>
                    <a:pt x="81153" y="159131"/>
                  </a:moveTo>
                  <a:cubicBezTo>
                    <a:pt x="83439" y="159004"/>
                    <a:pt x="83693" y="155829"/>
                    <a:pt x="81534" y="155194"/>
                  </a:cubicBezTo>
                  <a:cubicBezTo>
                    <a:pt x="71882" y="152400"/>
                    <a:pt x="47117" y="150876"/>
                    <a:pt x="57658" y="143891"/>
                  </a:cubicBezTo>
                  <a:cubicBezTo>
                    <a:pt x="83566" y="126492"/>
                    <a:pt x="89281" y="106426"/>
                    <a:pt x="89281" y="106426"/>
                  </a:cubicBezTo>
                  <a:cubicBezTo>
                    <a:pt x="89281" y="106426"/>
                    <a:pt x="82423" y="119761"/>
                    <a:pt x="67564" y="130175"/>
                  </a:cubicBezTo>
                  <a:cubicBezTo>
                    <a:pt x="53721" y="139827"/>
                    <a:pt x="31750" y="146812"/>
                    <a:pt x="32512" y="154686"/>
                  </a:cubicBezTo>
                  <a:cubicBezTo>
                    <a:pt x="33147" y="160782"/>
                    <a:pt x="68072" y="160274"/>
                    <a:pt x="81153" y="159131"/>
                  </a:cubicBezTo>
                  <a:close/>
                  <a:moveTo>
                    <a:pt x="84963" y="66294"/>
                  </a:moveTo>
                  <a:cubicBezTo>
                    <a:pt x="84963" y="66294"/>
                    <a:pt x="69469" y="77851"/>
                    <a:pt x="69469" y="84074"/>
                  </a:cubicBezTo>
                  <a:cubicBezTo>
                    <a:pt x="69469" y="90297"/>
                    <a:pt x="82423" y="96520"/>
                    <a:pt x="82423" y="96520"/>
                  </a:cubicBezTo>
                  <a:cubicBezTo>
                    <a:pt x="82423" y="96520"/>
                    <a:pt x="75819" y="89408"/>
                    <a:pt x="73787" y="85217"/>
                  </a:cubicBezTo>
                  <a:cubicBezTo>
                    <a:pt x="70485" y="78359"/>
                    <a:pt x="84963" y="66294"/>
                    <a:pt x="84963" y="66294"/>
                  </a:cubicBezTo>
                  <a:close/>
                  <a:moveTo>
                    <a:pt x="85471" y="37846"/>
                  </a:moveTo>
                  <a:cubicBezTo>
                    <a:pt x="85471" y="37846"/>
                    <a:pt x="73533" y="33655"/>
                    <a:pt x="72771" y="27305"/>
                  </a:cubicBezTo>
                  <a:cubicBezTo>
                    <a:pt x="72009" y="20955"/>
                    <a:pt x="77724" y="11938"/>
                    <a:pt x="77724" y="11938"/>
                  </a:cubicBezTo>
                  <a:cubicBezTo>
                    <a:pt x="69088" y="16383"/>
                    <a:pt x="63881" y="23749"/>
                    <a:pt x="65786" y="29845"/>
                  </a:cubicBezTo>
                  <a:cubicBezTo>
                    <a:pt x="67691" y="35941"/>
                    <a:pt x="85471" y="37846"/>
                    <a:pt x="85471" y="37846"/>
                  </a:cubicBezTo>
                  <a:close/>
                  <a:moveTo>
                    <a:pt x="65024" y="147193"/>
                  </a:moveTo>
                  <a:cubicBezTo>
                    <a:pt x="65024" y="147955"/>
                    <a:pt x="65659" y="148717"/>
                    <a:pt x="66548" y="148717"/>
                  </a:cubicBezTo>
                  <a:cubicBezTo>
                    <a:pt x="67437" y="148717"/>
                    <a:pt x="68072" y="148082"/>
                    <a:pt x="68072" y="147193"/>
                  </a:cubicBezTo>
                  <a:cubicBezTo>
                    <a:pt x="68072" y="146304"/>
                    <a:pt x="67437" y="145669"/>
                    <a:pt x="66548" y="145669"/>
                  </a:cubicBezTo>
                  <a:cubicBezTo>
                    <a:pt x="65659" y="145669"/>
                    <a:pt x="65024" y="146304"/>
                    <a:pt x="65024" y="147193"/>
                  </a:cubicBezTo>
                  <a:close/>
                  <a:moveTo>
                    <a:pt x="10922" y="82296"/>
                  </a:moveTo>
                  <a:cubicBezTo>
                    <a:pt x="10922" y="82296"/>
                    <a:pt x="9652" y="91186"/>
                    <a:pt x="17399" y="91821"/>
                  </a:cubicBezTo>
                  <a:cubicBezTo>
                    <a:pt x="25146" y="92456"/>
                    <a:pt x="28194" y="85090"/>
                    <a:pt x="28194" y="85090"/>
                  </a:cubicBezTo>
                  <a:cubicBezTo>
                    <a:pt x="15240" y="95504"/>
                    <a:pt x="11049" y="82296"/>
                    <a:pt x="11049" y="82296"/>
                  </a:cubicBezTo>
                  <a:close/>
                  <a:moveTo>
                    <a:pt x="4699" y="52451"/>
                  </a:moveTo>
                  <a:cubicBezTo>
                    <a:pt x="127" y="53975"/>
                    <a:pt x="0" y="58928"/>
                    <a:pt x="0" y="58928"/>
                  </a:cubicBezTo>
                  <a:cubicBezTo>
                    <a:pt x="5080" y="49784"/>
                    <a:pt x="10668" y="56515"/>
                    <a:pt x="10668" y="56515"/>
                  </a:cubicBezTo>
                  <a:cubicBezTo>
                    <a:pt x="10668" y="56515"/>
                    <a:pt x="9271" y="51054"/>
                    <a:pt x="4699" y="52578"/>
                  </a:cubicBezTo>
                  <a:close/>
                </a:path>
              </a:pathLst>
            </a:custGeom>
            <a:solidFill>
              <a:srgbClr val="FFE497"/>
            </a:solidFill>
          </p:spPr>
        </p:sp>
        <p:sp>
          <p:nvSpPr>
            <p:cNvPr name="Freeform 27" id="27"/>
            <p:cNvSpPr/>
            <p:nvPr/>
          </p:nvSpPr>
          <p:spPr>
            <a:xfrm flipH="false" flipV="false" rot="0">
              <a:off x="63500" y="64262"/>
              <a:ext cx="1450849" cy="310135"/>
            </a:xfrm>
            <a:custGeom>
              <a:avLst/>
              <a:gdLst/>
              <a:ahLst/>
              <a:cxnLst/>
              <a:rect r="r" b="b" t="t" l="l"/>
              <a:pathLst>
                <a:path h="310135" w="1450849">
                  <a:moveTo>
                    <a:pt x="0" y="310135"/>
                  </a:moveTo>
                  <a:lnTo>
                    <a:pt x="1450849" y="310135"/>
                  </a:lnTo>
                  <a:lnTo>
                    <a:pt x="1450849" y="0"/>
                  </a:lnTo>
                  <a:lnTo>
                    <a:pt x="0" y="0"/>
                  </a:lnTo>
                  <a:close/>
                </a:path>
              </a:pathLst>
            </a:custGeom>
            <a:solidFill>
              <a:srgbClr val="000000">
                <a:alpha val="0"/>
              </a:srgbClr>
            </a:solidFill>
          </p:spPr>
        </p:sp>
      </p:grpSp>
      <p:sp>
        <p:nvSpPr>
          <p:cNvPr name="Freeform 28" id="28"/>
          <p:cNvSpPr/>
          <p:nvPr/>
        </p:nvSpPr>
        <p:spPr>
          <a:xfrm flipH="false" flipV="false" rot="0">
            <a:off x="2981658" y="3576990"/>
            <a:ext cx="1877044" cy="772649"/>
          </a:xfrm>
          <a:custGeom>
            <a:avLst/>
            <a:gdLst/>
            <a:ahLst/>
            <a:cxnLst/>
            <a:rect r="r" b="b" t="t" l="l"/>
            <a:pathLst>
              <a:path h="772649" w="1877044">
                <a:moveTo>
                  <a:pt x="0" y="0"/>
                </a:moveTo>
                <a:lnTo>
                  <a:pt x="1877044" y="0"/>
                </a:lnTo>
                <a:lnTo>
                  <a:pt x="1877044" y="772649"/>
                </a:lnTo>
                <a:lnTo>
                  <a:pt x="0" y="7726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9" id="29"/>
          <p:cNvGrpSpPr/>
          <p:nvPr/>
        </p:nvGrpSpPr>
        <p:grpSpPr>
          <a:xfrm rot="0">
            <a:off x="4735887" y="7000494"/>
            <a:ext cx="385324" cy="448056"/>
            <a:chOff x="0" y="0"/>
            <a:chExt cx="385331" cy="448056"/>
          </a:xfrm>
        </p:grpSpPr>
        <p:sp>
          <p:nvSpPr>
            <p:cNvPr name="Freeform 30" id="30"/>
            <p:cNvSpPr/>
            <p:nvPr/>
          </p:nvSpPr>
          <p:spPr>
            <a:xfrm flipH="false" flipV="false" rot="0">
              <a:off x="0" y="0"/>
              <a:ext cx="385324" cy="448060"/>
            </a:xfrm>
            <a:custGeom>
              <a:avLst/>
              <a:gdLst/>
              <a:ahLst/>
              <a:cxnLst/>
              <a:rect r="r" b="b" t="t" l="l"/>
              <a:pathLst>
                <a:path h="448060" w="385324">
                  <a:moveTo>
                    <a:pt x="0" y="448060"/>
                  </a:moveTo>
                  <a:lnTo>
                    <a:pt x="385324" y="448060"/>
                  </a:lnTo>
                  <a:lnTo>
                    <a:pt x="385324" y="0"/>
                  </a:lnTo>
                  <a:lnTo>
                    <a:pt x="0" y="0"/>
                  </a:lnTo>
                  <a:close/>
                </a:path>
              </a:pathLst>
            </a:custGeom>
            <a:solidFill>
              <a:srgbClr val="000000">
                <a:alpha val="0"/>
              </a:srgbClr>
            </a:solidFill>
          </p:spPr>
        </p:sp>
      </p:grpSp>
      <p:sp>
        <p:nvSpPr>
          <p:cNvPr name="TextBox 31" id="31"/>
          <p:cNvSpPr txBox="true"/>
          <p:nvPr/>
        </p:nvSpPr>
        <p:spPr>
          <a:xfrm rot="0">
            <a:off x="4863408" y="6952507"/>
            <a:ext cx="135893"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4</a:t>
            </a:r>
          </a:p>
        </p:txBody>
      </p:sp>
      <p:sp>
        <p:nvSpPr>
          <p:cNvPr name="TextBox 32" id="32"/>
          <p:cNvSpPr txBox="true"/>
          <p:nvPr/>
        </p:nvSpPr>
        <p:spPr>
          <a:xfrm rot="0">
            <a:off x="3128048" y="4024970"/>
            <a:ext cx="1482919" cy="848630"/>
          </a:xfrm>
          <a:prstGeom prst="rect">
            <a:avLst/>
          </a:prstGeom>
        </p:spPr>
        <p:txBody>
          <a:bodyPr anchor="t" rtlCol="false" tIns="0" lIns="0" bIns="0" rIns="0">
            <a:spAutoFit/>
          </a:bodyPr>
          <a:lstStyle/>
          <a:p>
            <a:pPr algn="l">
              <a:lnSpc>
                <a:spcPts val="1648"/>
              </a:lnSpc>
            </a:pPr>
            <a:r>
              <a:rPr lang="en-US" sz="999">
                <a:solidFill>
                  <a:srgbClr val="000000"/>
                </a:solidFill>
                <a:latin typeface="Open Sans Hebrew Condensed"/>
                <a:ea typeface="Open Sans Hebrew Condensed"/>
                <a:cs typeface="Open Sans Hebrew Condensed"/>
                <a:sym typeface="Open Sans Hebrew Condensed"/>
              </a:rPr>
              <a:t>CESU multiservices </a:t>
            </a:r>
            <a:r>
              <a:rPr lang="en-US" b="true" sz="999">
                <a:solidFill>
                  <a:srgbClr val="000000"/>
                </a:solidFill>
                <a:latin typeface="Open Sans Hebrew Condensed Bold"/>
                <a:ea typeface="Open Sans Hebrew Condensed Bold"/>
                <a:cs typeface="Open Sans Hebrew Condensed Bold"/>
                <a:sym typeface="Open Sans Hebrew Condensed Bold"/>
              </a:rPr>
              <a:t>p.16 </a:t>
            </a:r>
            <a:r>
              <a:rPr lang="en-US" sz="999">
                <a:solidFill>
                  <a:srgbClr val="000000"/>
                </a:solidFill>
                <a:latin typeface="Open Sans Hebrew Condensed"/>
                <a:ea typeface="Open Sans Hebrew Condensed"/>
                <a:cs typeface="Open Sans Hebrew Condensed"/>
                <a:sym typeface="Open Sans Hebrew Condensed"/>
              </a:rPr>
              <a:t>Avantages conso </a:t>
            </a:r>
            <a:r>
              <a:rPr lang="en-US" b="true" sz="999">
                <a:solidFill>
                  <a:srgbClr val="000000"/>
                </a:solidFill>
                <a:latin typeface="Open Sans Hebrew Condensed Bold"/>
                <a:ea typeface="Open Sans Hebrew Condensed Bold"/>
                <a:cs typeface="Open Sans Hebrew Condensed Bold"/>
                <a:sym typeface="Open Sans Hebrew Condensed Bold"/>
              </a:rPr>
              <a:t>p.17 </a:t>
            </a:r>
            <a:r>
              <a:rPr lang="en-US" sz="999">
                <a:solidFill>
                  <a:srgbClr val="000000"/>
                </a:solidFill>
                <a:latin typeface="Open Sans Hebrew Condensed"/>
                <a:ea typeface="Open Sans Hebrew Condensed"/>
                <a:cs typeface="Open Sans Hebrew Condensed"/>
                <a:sym typeface="Open Sans Hebrew Condensed"/>
              </a:rPr>
              <a:t>Service+ </a:t>
            </a:r>
            <a:r>
              <a:rPr lang="en-US" b="true" sz="999">
                <a:solidFill>
                  <a:srgbClr val="000000"/>
                </a:solidFill>
                <a:latin typeface="Open Sans Hebrew Condensed Bold"/>
                <a:ea typeface="Open Sans Hebrew Condensed Bold"/>
                <a:cs typeface="Open Sans Hebrew Condensed Bold"/>
                <a:sym typeface="Open Sans Hebrew Condensed Bold"/>
              </a:rPr>
              <a:t>p.17 </a:t>
            </a:r>
            <a:r>
              <a:rPr lang="en-US" sz="999">
                <a:solidFill>
                  <a:srgbClr val="000000"/>
                </a:solidFill>
                <a:latin typeface="Open Sans Hebrew Condensed"/>
                <a:ea typeface="Open Sans Hebrew Condensed"/>
                <a:cs typeface="Open Sans Hebrew Condensed"/>
                <a:sym typeface="Open Sans Hebrew Condensed"/>
              </a:rPr>
              <a:t>Renseignements juridiques </a:t>
            </a:r>
            <a:r>
              <a:rPr lang="en-US" b="true" sz="999">
                <a:solidFill>
                  <a:srgbClr val="000000"/>
                </a:solidFill>
                <a:latin typeface="Open Sans Hebrew Condensed Bold"/>
                <a:ea typeface="Open Sans Hebrew Condensed Bold"/>
                <a:cs typeface="Open Sans Hebrew Condensed Bold"/>
                <a:sym typeface="Open Sans Hebrew Condensed Bold"/>
              </a:rPr>
              <a:t>p.17</a:t>
            </a:r>
            <a:r>
              <a:rPr lang="en-US" sz="999">
                <a:solidFill>
                  <a:srgbClr val="000000"/>
                </a:solidFill>
                <a:latin typeface="Open Sans Hebrew Condensed"/>
                <a:ea typeface="Open Sans Hebrew Condensed"/>
                <a:cs typeface="Open Sans Hebrew Condensed"/>
                <a:sym typeface="Open Sans Hebrew Condensed"/>
              </a:rPr>
              <a:t> </a:t>
            </a:r>
          </a:p>
        </p:txBody>
      </p:sp>
      <p:sp>
        <p:nvSpPr>
          <p:cNvPr name="TextBox 33" id="33"/>
          <p:cNvSpPr txBox="true"/>
          <p:nvPr/>
        </p:nvSpPr>
        <p:spPr>
          <a:xfrm rot="0">
            <a:off x="3086310" y="2655322"/>
            <a:ext cx="1712471" cy="429806"/>
          </a:xfrm>
          <a:prstGeom prst="rect">
            <a:avLst/>
          </a:prstGeom>
        </p:spPr>
        <p:txBody>
          <a:bodyPr anchor="t" rtlCol="false" tIns="0" lIns="0" bIns="0" rIns="0">
            <a:spAutoFit/>
          </a:bodyPr>
          <a:lstStyle/>
          <a:p>
            <a:pPr algn="l">
              <a:lnSpc>
                <a:spcPts val="1648"/>
              </a:lnSpc>
            </a:pPr>
            <a:r>
              <a:rPr lang="en-US" sz="999">
                <a:solidFill>
                  <a:srgbClr val="000000"/>
                </a:solidFill>
                <a:latin typeface="Open Sans Hebrew Condensed"/>
                <a:ea typeface="Open Sans Hebrew Condensed"/>
                <a:cs typeface="Open Sans Hebrew Condensed"/>
                <a:sym typeface="Open Sans Hebrew Condensed"/>
              </a:rPr>
              <a:t>Sports – loisirs – Culture enfant </a:t>
            </a:r>
            <a:r>
              <a:rPr lang="en-US" b="true" sz="999">
                <a:solidFill>
                  <a:srgbClr val="000000"/>
                </a:solidFill>
                <a:latin typeface="Open Sans Hebrew Condensed Bold"/>
                <a:ea typeface="Open Sans Hebrew Condensed Bold"/>
                <a:cs typeface="Open Sans Hebrew Condensed Bold"/>
                <a:sym typeface="Open Sans Hebrew Condensed Bold"/>
              </a:rPr>
              <a:t>p.15 </a:t>
            </a:r>
            <a:r>
              <a:rPr lang="en-US" sz="999">
                <a:solidFill>
                  <a:srgbClr val="000000"/>
                </a:solidFill>
                <a:latin typeface="Open Sans Hebrew Condensed"/>
                <a:ea typeface="Open Sans Hebrew Condensed"/>
                <a:cs typeface="Open Sans Hebrew Condensed"/>
                <a:sym typeface="Open Sans Hebrew Condensed"/>
              </a:rPr>
              <a:t>Sports – loisirs – Culture adulte </a:t>
            </a:r>
            <a:r>
              <a:rPr lang="en-US" b="true" sz="999">
                <a:solidFill>
                  <a:srgbClr val="000000"/>
                </a:solidFill>
                <a:latin typeface="Open Sans Hebrew Condensed Bold"/>
                <a:ea typeface="Open Sans Hebrew Condensed Bold"/>
                <a:cs typeface="Open Sans Hebrew Condensed Bold"/>
                <a:sym typeface="Open Sans Hebrew Condensed Bold"/>
              </a:rPr>
              <a:t>p.15</a:t>
            </a:r>
          </a:p>
        </p:txBody>
      </p:sp>
      <p:sp>
        <p:nvSpPr>
          <p:cNvPr name="TextBox 34" id="34"/>
          <p:cNvSpPr txBox="true"/>
          <p:nvPr/>
        </p:nvSpPr>
        <p:spPr>
          <a:xfrm rot="0">
            <a:off x="3086310" y="3088767"/>
            <a:ext cx="607428" cy="199892"/>
          </a:xfrm>
          <a:prstGeom prst="rect">
            <a:avLst/>
          </a:prstGeom>
        </p:spPr>
        <p:txBody>
          <a:bodyPr anchor="t" rtlCol="false" tIns="0" lIns="0" bIns="0" rIns="0">
            <a:spAutoFit/>
          </a:bodyPr>
          <a:lstStyle/>
          <a:p>
            <a:pPr algn="l">
              <a:lnSpc>
                <a:spcPts val="1648"/>
              </a:lnSpc>
            </a:pPr>
            <a:r>
              <a:rPr lang="en-US" sz="999">
                <a:solidFill>
                  <a:srgbClr val="000000"/>
                </a:solidFill>
                <a:latin typeface="Open Sans Hebrew Condensed"/>
                <a:ea typeface="Open Sans Hebrew Condensed"/>
                <a:cs typeface="Open Sans Hebrew Condensed"/>
                <a:sym typeface="Open Sans Hebrew Condensed"/>
              </a:rPr>
              <a:t>Titres culture </a:t>
            </a:r>
          </a:p>
        </p:txBody>
      </p:sp>
      <p:sp>
        <p:nvSpPr>
          <p:cNvPr name="TextBox 35" id="35"/>
          <p:cNvSpPr txBox="true"/>
          <p:nvPr/>
        </p:nvSpPr>
        <p:spPr>
          <a:xfrm rot="0">
            <a:off x="3760946" y="3081833"/>
            <a:ext cx="218942" cy="205016"/>
          </a:xfrm>
          <a:prstGeom prst="rect">
            <a:avLst/>
          </a:prstGeom>
        </p:spPr>
        <p:txBody>
          <a:bodyPr anchor="t" rtlCol="false" tIns="0" lIns="0" bIns="0" rIns="0">
            <a:spAutoFit/>
          </a:bodyPr>
          <a:lstStyle/>
          <a:p>
            <a:pPr algn="l">
              <a:lnSpc>
                <a:spcPts val="1648"/>
              </a:lnSpc>
            </a:pPr>
            <a:r>
              <a:rPr lang="en-US" b="true" sz="999">
                <a:solidFill>
                  <a:srgbClr val="000000"/>
                </a:solidFill>
                <a:latin typeface="Open Sans Hebrew Condensed Bold"/>
                <a:ea typeface="Open Sans Hebrew Condensed Bold"/>
                <a:cs typeface="Open Sans Hebrew Condensed Bold"/>
                <a:sym typeface="Open Sans Hebrew Condensed Bold"/>
              </a:rPr>
              <a:t>p.15</a:t>
            </a:r>
          </a:p>
        </p:txBody>
      </p:sp>
      <p:sp>
        <p:nvSpPr>
          <p:cNvPr name="TextBox 36" id="36"/>
          <p:cNvSpPr txBox="true"/>
          <p:nvPr/>
        </p:nvSpPr>
        <p:spPr>
          <a:xfrm rot="0">
            <a:off x="3086310" y="3283553"/>
            <a:ext cx="703793" cy="220399"/>
          </a:xfrm>
          <a:prstGeom prst="rect">
            <a:avLst/>
          </a:prstGeom>
        </p:spPr>
        <p:txBody>
          <a:bodyPr anchor="t" rtlCol="false" tIns="0" lIns="0" bIns="0" rIns="0">
            <a:spAutoFit/>
          </a:bodyPr>
          <a:lstStyle/>
          <a:p>
            <a:pPr algn="l">
              <a:lnSpc>
                <a:spcPts val="1648"/>
              </a:lnSpc>
            </a:pPr>
            <a:r>
              <a:rPr lang="en-US" sz="999">
                <a:solidFill>
                  <a:srgbClr val="000000"/>
                </a:solidFill>
                <a:latin typeface="Open Sans Hebrew Condensed"/>
                <a:ea typeface="Open Sans Hebrew Condensed"/>
                <a:cs typeface="Open Sans Hebrew Condensed"/>
                <a:sym typeface="Open Sans Hebrew Condensed"/>
              </a:rPr>
              <a:t>Billetterie </a:t>
            </a:r>
            <a:r>
              <a:rPr lang="en-US" b="true" sz="999">
                <a:solidFill>
                  <a:srgbClr val="000000"/>
                </a:solidFill>
                <a:latin typeface="Open Sans Hebrew Condensed Bold"/>
                <a:ea typeface="Open Sans Hebrew Condensed Bold"/>
                <a:cs typeface="Open Sans Hebrew Condensed Bold"/>
                <a:sym typeface="Open Sans Hebrew Condensed Bold"/>
              </a:rPr>
              <a:t>p.16</a:t>
            </a:r>
          </a:p>
        </p:txBody>
      </p:sp>
      <p:sp>
        <p:nvSpPr>
          <p:cNvPr name="TextBox 37" id="37"/>
          <p:cNvSpPr txBox="true"/>
          <p:nvPr/>
        </p:nvSpPr>
        <p:spPr>
          <a:xfrm rot="0">
            <a:off x="3200533" y="1386869"/>
            <a:ext cx="1783613" cy="810578"/>
          </a:xfrm>
          <a:prstGeom prst="rect">
            <a:avLst/>
          </a:prstGeom>
        </p:spPr>
        <p:txBody>
          <a:bodyPr anchor="t" rtlCol="false" tIns="0" lIns="0" bIns="0" rIns="0">
            <a:spAutoFit/>
          </a:bodyPr>
          <a:lstStyle/>
          <a:p>
            <a:pPr algn="l">
              <a:lnSpc>
                <a:spcPts val="1581"/>
              </a:lnSpc>
            </a:pPr>
            <a:r>
              <a:rPr lang="en-US" sz="999">
                <a:solidFill>
                  <a:srgbClr val="000000"/>
                </a:solidFill>
                <a:latin typeface="Open Sans Hebrew Condensed"/>
                <a:ea typeface="Open Sans Hebrew Condensed"/>
                <a:cs typeface="Open Sans Hebrew Condensed"/>
                <a:sym typeface="Open Sans Hebrew Condensed"/>
              </a:rPr>
              <a:t>Vacances enfants et adolescent.e.s </a:t>
            </a:r>
            <a:r>
              <a:rPr lang="en-US" b="true" sz="999">
                <a:solidFill>
                  <a:srgbClr val="000000"/>
                </a:solidFill>
                <a:latin typeface="Open Sans Hebrew Condensed Bold"/>
                <a:ea typeface="Open Sans Hebrew Condensed Bold"/>
                <a:cs typeface="Open Sans Hebrew Condensed Bold"/>
                <a:sym typeface="Open Sans Hebrew Condensed Bold"/>
              </a:rPr>
              <a:t>p.12 </a:t>
            </a:r>
            <a:r>
              <a:rPr lang="en-US" sz="999">
                <a:solidFill>
                  <a:srgbClr val="000000"/>
                </a:solidFill>
                <a:latin typeface="Open Sans Hebrew Condensed"/>
                <a:ea typeface="Open Sans Hebrew Condensed"/>
                <a:cs typeface="Open Sans Hebrew Condensed"/>
                <a:sym typeface="Open Sans Hebrew Condensed"/>
              </a:rPr>
              <a:t>Vacances adultes et famille </a:t>
            </a:r>
            <a:r>
              <a:rPr lang="en-US" b="true" sz="999">
                <a:solidFill>
                  <a:srgbClr val="000000"/>
                </a:solidFill>
                <a:latin typeface="Open Sans Hebrew Condensed Bold"/>
                <a:ea typeface="Open Sans Hebrew Condensed Bold"/>
                <a:cs typeface="Open Sans Hebrew Condensed Bold"/>
                <a:sym typeface="Open Sans Hebrew Condensed Bold"/>
              </a:rPr>
              <a:t>p.12 </a:t>
            </a:r>
            <a:r>
              <a:rPr lang="en-US" sz="999">
                <a:solidFill>
                  <a:srgbClr val="000000"/>
                </a:solidFill>
                <a:latin typeface="Open Sans Hebrew Condensed"/>
                <a:ea typeface="Open Sans Hebrew Condensed"/>
                <a:cs typeface="Open Sans Hebrew Condensed"/>
                <a:sym typeface="Open Sans Hebrew Condensed"/>
              </a:rPr>
              <a:t>Chèques vacances </a:t>
            </a:r>
            <a:r>
              <a:rPr lang="en-US" b="true" sz="999">
                <a:solidFill>
                  <a:srgbClr val="000000"/>
                </a:solidFill>
                <a:latin typeface="Open Sans Hebrew Condensed Bold"/>
                <a:ea typeface="Open Sans Hebrew Condensed Bold"/>
                <a:cs typeface="Open Sans Hebrew Condensed Bold"/>
                <a:sym typeface="Open Sans Hebrew Condensed Bold"/>
              </a:rPr>
              <a:t>p.13 </a:t>
            </a:r>
            <a:r>
              <a:rPr lang="en-US" sz="999">
                <a:solidFill>
                  <a:srgbClr val="000000"/>
                </a:solidFill>
                <a:latin typeface="Open Sans Hebrew Condensed"/>
                <a:ea typeface="Open Sans Hebrew Condensed"/>
                <a:cs typeface="Open Sans Hebrew Condensed"/>
                <a:sym typeface="Open Sans Hebrew Condensed"/>
              </a:rPr>
              <a:t>Offres vacances </a:t>
            </a:r>
            <a:r>
              <a:rPr lang="en-US" b="true" sz="999">
                <a:solidFill>
                  <a:srgbClr val="000000"/>
                </a:solidFill>
                <a:latin typeface="Open Sans Hebrew Condensed Bold"/>
                <a:ea typeface="Open Sans Hebrew Condensed Bold"/>
                <a:cs typeface="Open Sans Hebrew Condensed Bold"/>
                <a:sym typeface="Open Sans Hebrew Condensed Bold"/>
              </a:rPr>
              <a:t>p.14</a:t>
            </a:r>
          </a:p>
        </p:txBody>
      </p:sp>
      <p:sp>
        <p:nvSpPr>
          <p:cNvPr name="TextBox 38" id="38"/>
          <p:cNvSpPr txBox="true"/>
          <p:nvPr/>
        </p:nvSpPr>
        <p:spPr>
          <a:xfrm rot="0">
            <a:off x="3045466" y="5406171"/>
            <a:ext cx="2142096" cy="639223"/>
          </a:xfrm>
          <a:prstGeom prst="rect">
            <a:avLst/>
          </a:prstGeom>
        </p:spPr>
        <p:txBody>
          <a:bodyPr anchor="t" rtlCol="false" tIns="0" lIns="0" bIns="0" rIns="0">
            <a:spAutoFit/>
          </a:bodyPr>
          <a:lstStyle/>
          <a:p>
            <a:pPr algn="l">
              <a:lnSpc>
                <a:spcPts val="1648"/>
              </a:lnSpc>
            </a:pPr>
            <a:r>
              <a:rPr lang="en-US" sz="999">
                <a:solidFill>
                  <a:srgbClr val="000000"/>
                </a:solidFill>
                <a:latin typeface="Open Sans Hebrew Condensed"/>
                <a:ea typeface="Open Sans Hebrew Condensed"/>
                <a:cs typeface="Open Sans Hebrew Condensed"/>
                <a:sym typeface="Open Sans Hebrew Condensed"/>
              </a:rPr>
              <a:t>Le mot des mandaté.e.s CGT </a:t>
            </a:r>
            <a:r>
              <a:rPr lang="en-US" b="true" sz="999">
                <a:solidFill>
                  <a:srgbClr val="000000"/>
                </a:solidFill>
                <a:latin typeface="Open Sans Hebrew Condensed Bold"/>
                <a:ea typeface="Open Sans Hebrew Condensed Bold"/>
                <a:cs typeface="Open Sans Hebrew Condensed Bold"/>
                <a:sym typeface="Open Sans Hebrew Condensed Bold"/>
              </a:rPr>
              <a:t>p.17 </a:t>
            </a:r>
            <a:r>
              <a:rPr lang="en-US" sz="999">
                <a:solidFill>
                  <a:srgbClr val="000000"/>
                </a:solidFill>
                <a:latin typeface="Open Sans Hebrew Condensed"/>
                <a:ea typeface="Open Sans Hebrew Condensed"/>
                <a:cs typeface="Open Sans Hebrew Condensed"/>
                <a:sym typeface="Open Sans Hebrew Condensed"/>
              </a:rPr>
              <a:t>Où nous contacter ? </a:t>
            </a:r>
            <a:r>
              <a:rPr lang="en-US" b="true" sz="999">
                <a:solidFill>
                  <a:srgbClr val="000000"/>
                </a:solidFill>
                <a:latin typeface="Open Sans Hebrew Condensed Bold"/>
                <a:ea typeface="Open Sans Hebrew Condensed Bold"/>
                <a:cs typeface="Open Sans Hebrew Condensed Bold"/>
                <a:sym typeface="Open Sans Hebrew Condensed Bold"/>
              </a:rPr>
              <a:t>p.18 </a:t>
            </a:r>
            <a:r>
              <a:rPr lang="en-US" sz="999">
                <a:solidFill>
                  <a:srgbClr val="000000"/>
                </a:solidFill>
                <a:latin typeface="Open Sans Hebrew Condensed"/>
                <a:ea typeface="Open Sans Hebrew Condensed"/>
                <a:cs typeface="Open Sans Hebrew Condensed"/>
                <a:sym typeface="Open Sans Hebrew Condensed"/>
              </a:rPr>
              <a:t>Les élections professionnelles dans la FPH </a:t>
            </a:r>
            <a:r>
              <a:rPr lang="en-US" b="true" sz="999">
                <a:solidFill>
                  <a:srgbClr val="000000"/>
                </a:solidFill>
                <a:latin typeface="Open Sans Hebrew Condensed Bold"/>
                <a:ea typeface="Open Sans Hebrew Condensed Bold"/>
                <a:cs typeface="Open Sans Hebrew Condensed Bold"/>
                <a:sym typeface="Open Sans Hebrew Condensed Bold"/>
              </a:rPr>
              <a:t>p.19</a:t>
            </a:r>
          </a:p>
        </p:txBody>
      </p:sp>
      <p:sp>
        <p:nvSpPr>
          <p:cNvPr name="TextBox 39" id="39"/>
          <p:cNvSpPr txBox="true"/>
          <p:nvPr/>
        </p:nvSpPr>
        <p:spPr>
          <a:xfrm rot="0">
            <a:off x="288646" y="1211656"/>
            <a:ext cx="442017" cy="186509"/>
          </a:xfrm>
          <a:prstGeom prst="rect">
            <a:avLst/>
          </a:prstGeom>
        </p:spPr>
        <p:txBody>
          <a:bodyPr anchor="t" rtlCol="false" tIns="0" lIns="0" bIns="0" rIns="0">
            <a:spAutoFit/>
          </a:bodyPr>
          <a:lstStyle/>
          <a:p>
            <a:pPr algn="l">
              <a:lnSpc>
                <a:spcPts val="1424"/>
              </a:lnSpc>
            </a:pPr>
            <a:r>
              <a:rPr lang="en-US" sz="1098">
                <a:solidFill>
                  <a:srgbClr val="000000"/>
                </a:solidFill>
                <a:latin typeface="Open Sans Hebrew Condensed"/>
                <a:ea typeface="Open Sans Hebrew Condensed"/>
                <a:cs typeface="Open Sans Hebrew Condensed"/>
                <a:sym typeface="Open Sans Hebrew Condensed"/>
              </a:rPr>
              <a:t>Le CGOS </a:t>
            </a:r>
          </a:p>
        </p:txBody>
      </p:sp>
      <p:sp>
        <p:nvSpPr>
          <p:cNvPr name="TextBox 40" id="40"/>
          <p:cNvSpPr txBox="true"/>
          <p:nvPr/>
        </p:nvSpPr>
        <p:spPr>
          <a:xfrm rot="0">
            <a:off x="808901" y="1204027"/>
            <a:ext cx="174898" cy="192148"/>
          </a:xfrm>
          <a:prstGeom prst="rect">
            <a:avLst/>
          </a:prstGeom>
        </p:spPr>
        <p:txBody>
          <a:bodyPr anchor="t" rtlCol="false" tIns="0" lIns="0" bIns="0" rIns="0">
            <a:spAutoFit/>
          </a:bodyPr>
          <a:lstStyle/>
          <a:p>
            <a:pPr algn="l">
              <a:lnSpc>
                <a:spcPts val="1424"/>
              </a:lnSpc>
            </a:pPr>
            <a:r>
              <a:rPr lang="en-US" b="true" sz="1098">
                <a:solidFill>
                  <a:srgbClr val="000000"/>
                </a:solidFill>
                <a:latin typeface="Open Sans Hebrew Condensed Bold"/>
                <a:ea typeface="Open Sans Hebrew Condensed Bold"/>
                <a:cs typeface="Open Sans Hebrew Condensed Bold"/>
                <a:sym typeface="Open Sans Hebrew Condensed Bold"/>
              </a:rPr>
              <a:t>p.2</a:t>
            </a:r>
          </a:p>
        </p:txBody>
      </p:sp>
      <p:sp>
        <p:nvSpPr>
          <p:cNvPr name="TextBox 41" id="41"/>
          <p:cNvSpPr txBox="true"/>
          <p:nvPr/>
        </p:nvSpPr>
        <p:spPr>
          <a:xfrm rot="0">
            <a:off x="288646" y="1376429"/>
            <a:ext cx="973322" cy="209064"/>
          </a:xfrm>
          <a:prstGeom prst="rect">
            <a:avLst/>
          </a:prstGeom>
        </p:spPr>
        <p:txBody>
          <a:bodyPr anchor="t" rtlCol="false" tIns="0" lIns="0" bIns="0" rIns="0">
            <a:spAutoFit/>
          </a:bodyPr>
          <a:lstStyle/>
          <a:p>
            <a:pPr algn="l">
              <a:lnSpc>
                <a:spcPts val="1424"/>
              </a:lnSpc>
            </a:pPr>
            <a:r>
              <a:rPr lang="en-US" sz="1098">
                <a:solidFill>
                  <a:srgbClr val="000000"/>
                </a:solidFill>
                <a:latin typeface="Open Sans Hebrew Condensed"/>
                <a:ea typeface="Open Sans Hebrew Condensed"/>
                <a:cs typeface="Open Sans Hebrew Condensed"/>
                <a:sym typeface="Open Sans Hebrew Condensed"/>
              </a:rPr>
              <a:t>Infos pratiques </a:t>
            </a:r>
            <a:r>
              <a:rPr lang="en-US" b="true" sz="1098">
                <a:solidFill>
                  <a:srgbClr val="000000"/>
                </a:solidFill>
                <a:latin typeface="Open Sans Hebrew Condensed Bold"/>
                <a:ea typeface="Open Sans Hebrew Condensed Bold"/>
                <a:cs typeface="Open Sans Hebrew Condensed Bold"/>
                <a:sym typeface="Open Sans Hebrew Condensed Bold"/>
              </a:rPr>
              <a:t>p.3</a:t>
            </a:r>
          </a:p>
        </p:txBody>
      </p:sp>
      <p:sp>
        <p:nvSpPr>
          <p:cNvPr name="TextBox 42" id="42"/>
          <p:cNvSpPr txBox="true"/>
          <p:nvPr/>
        </p:nvSpPr>
        <p:spPr>
          <a:xfrm rot="0">
            <a:off x="378476" y="5283994"/>
            <a:ext cx="2018300" cy="419605"/>
          </a:xfrm>
          <a:prstGeom prst="rect">
            <a:avLst/>
          </a:prstGeom>
        </p:spPr>
        <p:txBody>
          <a:bodyPr anchor="t" rtlCol="false" tIns="0" lIns="0" bIns="0" rIns="0">
            <a:spAutoFit/>
          </a:bodyPr>
          <a:lstStyle/>
          <a:p>
            <a:pPr algn="l">
              <a:lnSpc>
                <a:spcPts val="1582"/>
              </a:lnSpc>
            </a:pPr>
            <a:r>
              <a:rPr lang="en-US" sz="1099">
                <a:solidFill>
                  <a:srgbClr val="000000"/>
                </a:solidFill>
                <a:latin typeface="Open Sans Hebrew Condensed"/>
                <a:ea typeface="Open Sans Hebrew Condensed"/>
                <a:cs typeface="Open Sans Hebrew Condensed"/>
                <a:sym typeface="Open Sans Hebrew Condensed"/>
              </a:rPr>
              <a:t>Départ à la retraite </a:t>
            </a:r>
            <a:r>
              <a:rPr lang="en-US" b="true" sz="1099">
                <a:solidFill>
                  <a:srgbClr val="000000"/>
                </a:solidFill>
                <a:latin typeface="Open Sans Hebrew Condensed Bold"/>
                <a:ea typeface="Open Sans Hebrew Condensed Bold"/>
                <a:cs typeface="Open Sans Hebrew Condensed Bold"/>
                <a:sym typeface="Open Sans Hebrew Condensed Bold"/>
              </a:rPr>
              <a:t>p.11 </a:t>
            </a:r>
            <a:r>
              <a:rPr lang="en-US" sz="1099">
                <a:solidFill>
                  <a:srgbClr val="000000"/>
                </a:solidFill>
                <a:latin typeface="Open Sans Hebrew Condensed"/>
                <a:ea typeface="Open Sans Hebrew Condensed"/>
                <a:cs typeface="Open Sans Hebrew Condensed"/>
                <a:sym typeface="Open Sans Hebrew Condensed"/>
              </a:rPr>
              <a:t>Prestation annuelle des rétraité.e.s </a:t>
            </a:r>
            <a:r>
              <a:rPr lang="en-US" b="true" sz="1099">
                <a:solidFill>
                  <a:srgbClr val="000000"/>
                </a:solidFill>
                <a:latin typeface="Open Sans Hebrew Condensed Bold"/>
                <a:ea typeface="Open Sans Hebrew Condensed Bold"/>
                <a:cs typeface="Open Sans Hebrew Condensed Bold"/>
                <a:sym typeface="Open Sans Hebrew Condensed Bold"/>
              </a:rPr>
              <a:t>p.11</a:t>
            </a:r>
          </a:p>
        </p:txBody>
      </p:sp>
      <p:sp>
        <p:nvSpPr>
          <p:cNvPr name="TextBox 43" id="43"/>
          <p:cNvSpPr txBox="true"/>
          <p:nvPr/>
        </p:nvSpPr>
        <p:spPr>
          <a:xfrm rot="0">
            <a:off x="622163" y="913371"/>
            <a:ext cx="470745" cy="186499"/>
          </a:xfrm>
          <a:prstGeom prst="rect">
            <a:avLst/>
          </a:prstGeom>
        </p:spPr>
        <p:txBody>
          <a:bodyPr anchor="t" rtlCol="false" tIns="0" lIns="0" bIns="0" rIns="0">
            <a:spAutoFit/>
          </a:bodyPr>
          <a:lstStyle/>
          <a:p>
            <a:pPr algn="l">
              <a:lnSpc>
                <a:spcPts val="1538"/>
              </a:lnSpc>
            </a:pPr>
            <a:r>
              <a:rPr lang="en-US" sz="1098">
                <a:solidFill>
                  <a:srgbClr val="000000"/>
                </a:solidFill>
                <a:latin typeface="Gagalin"/>
                <a:ea typeface="Gagalin"/>
                <a:cs typeface="Gagalin"/>
                <a:sym typeface="Gagalin"/>
              </a:rPr>
              <a:t>LE Cgos</a:t>
            </a:r>
          </a:p>
        </p:txBody>
      </p:sp>
      <p:sp>
        <p:nvSpPr>
          <p:cNvPr name="TextBox 44" id="44"/>
          <p:cNvSpPr txBox="true"/>
          <p:nvPr/>
        </p:nvSpPr>
        <p:spPr>
          <a:xfrm rot="0">
            <a:off x="622163" y="4978994"/>
            <a:ext cx="612048" cy="186499"/>
          </a:xfrm>
          <a:prstGeom prst="rect">
            <a:avLst/>
          </a:prstGeom>
        </p:spPr>
        <p:txBody>
          <a:bodyPr anchor="t" rtlCol="false" tIns="0" lIns="0" bIns="0" rIns="0">
            <a:spAutoFit/>
          </a:bodyPr>
          <a:lstStyle/>
          <a:p>
            <a:pPr algn="l">
              <a:lnSpc>
                <a:spcPts val="1538"/>
              </a:lnSpc>
            </a:pPr>
            <a:r>
              <a:rPr lang="en-US" sz="1098">
                <a:solidFill>
                  <a:srgbClr val="000000"/>
                </a:solidFill>
                <a:latin typeface="Gagalin"/>
                <a:ea typeface="Gagalin"/>
                <a:cs typeface="Gagalin"/>
                <a:sym typeface="Gagalin"/>
              </a:rPr>
              <a:t>Retraite </a:t>
            </a:r>
          </a:p>
        </p:txBody>
      </p:sp>
      <p:sp>
        <p:nvSpPr>
          <p:cNvPr name="TextBox 45" id="45"/>
          <p:cNvSpPr txBox="true"/>
          <p:nvPr/>
        </p:nvSpPr>
        <p:spPr>
          <a:xfrm rot="0">
            <a:off x="232496" y="1746780"/>
            <a:ext cx="1470689" cy="186499"/>
          </a:xfrm>
          <a:prstGeom prst="rect">
            <a:avLst/>
          </a:prstGeom>
        </p:spPr>
        <p:txBody>
          <a:bodyPr anchor="t" rtlCol="false" tIns="0" lIns="0" bIns="0" rIns="0">
            <a:spAutoFit/>
          </a:bodyPr>
          <a:lstStyle/>
          <a:p>
            <a:pPr algn="l">
              <a:lnSpc>
                <a:spcPts val="1538"/>
              </a:lnSpc>
            </a:pPr>
            <a:r>
              <a:rPr lang="en-US" sz="1098">
                <a:solidFill>
                  <a:srgbClr val="000000"/>
                </a:solidFill>
                <a:latin typeface="Gagalin"/>
                <a:ea typeface="Gagalin"/>
                <a:cs typeface="Gagalin"/>
                <a:sym typeface="Gagalin"/>
              </a:rPr>
              <a:t>Vous et votre famille </a:t>
            </a:r>
          </a:p>
        </p:txBody>
      </p:sp>
      <p:sp>
        <p:nvSpPr>
          <p:cNvPr name="TextBox 46" id="46"/>
          <p:cNvSpPr txBox="true"/>
          <p:nvPr/>
        </p:nvSpPr>
        <p:spPr>
          <a:xfrm rot="0">
            <a:off x="3489550" y="3720227"/>
            <a:ext cx="729920" cy="186499"/>
          </a:xfrm>
          <a:prstGeom prst="rect">
            <a:avLst/>
          </a:prstGeom>
        </p:spPr>
        <p:txBody>
          <a:bodyPr anchor="t" rtlCol="false" tIns="0" lIns="0" bIns="0" rIns="0">
            <a:spAutoFit/>
          </a:bodyPr>
          <a:lstStyle/>
          <a:p>
            <a:pPr algn="r">
              <a:lnSpc>
                <a:spcPts val="1538"/>
              </a:lnSpc>
            </a:pPr>
            <a:r>
              <a:rPr lang="en-US" sz="1098">
                <a:solidFill>
                  <a:srgbClr val="000000"/>
                </a:solidFill>
                <a:latin typeface="Gagalin"/>
                <a:ea typeface="Gagalin"/>
                <a:cs typeface="Gagalin"/>
                <a:sym typeface="Gagalin"/>
              </a:rPr>
              <a:t>Avantages </a:t>
            </a:r>
          </a:p>
        </p:txBody>
      </p:sp>
      <p:sp>
        <p:nvSpPr>
          <p:cNvPr name="TextBox 47" id="47"/>
          <p:cNvSpPr txBox="true"/>
          <p:nvPr/>
        </p:nvSpPr>
        <p:spPr>
          <a:xfrm rot="0">
            <a:off x="3629063" y="1029757"/>
            <a:ext cx="657101" cy="186499"/>
          </a:xfrm>
          <a:prstGeom prst="rect">
            <a:avLst/>
          </a:prstGeom>
        </p:spPr>
        <p:txBody>
          <a:bodyPr anchor="t" rtlCol="false" tIns="0" lIns="0" bIns="0" rIns="0">
            <a:spAutoFit/>
          </a:bodyPr>
          <a:lstStyle/>
          <a:p>
            <a:pPr algn="l">
              <a:lnSpc>
                <a:spcPts val="1538"/>
              </a:lnSpc>
            </a:pPr>
            <a:r>
              <a:rPr lang="en-US" sz="1098">
                <a:solidFill>
                  <a:srgbClr val="000000"/>
                </a:solidFill>
                <a:latin typeface="Gagalin"/>
                <a:ea typeface="Gagalin"/>
                <a:cs typeface="Gagalin"/>
                <a:sym typeface="Gagalin"/>
              </a:rPr>
              <a:t>Vacances </a:t>
            </a:r>
          </a:p>
        </p:txBody>
      </p:sp>
      <p:sp>
        <p:nvSpPr>
          <p:cNvPr name="TextBox 48" id="48"/>
          <p:cNvSpPr txBox="true"/>
          <p:nvPr/>
        </p:nvSpPr>
        <p:spPr>
          <a:xfrm rot="0">
            <a:off x="3161128" y="5139604"/>
            <a:ext cx="1285408" cy="186499"/>
          </a:xfrm>
          <a:prstGeom prst="rect">
            <a:avLst/>
          </a:prstGeom>
        </p:spPr>
        <p:txBody>
          <a:bodyPr anchor="t" rtlCol="false" tIns="0" lIns="0" bIns="0" rIns="0">
            <a:spAutoFit/>
          </a:bodyPr>
          <a:lstStyle/>
          <a:p>
            <a:pPr algn="l">
              <a:lnSpc>
                <a:spcPts val="1538"/>
              </a:lnSpc>
            </a:pPr>
            <a:r>
              <a:rPr lang="en-US" sz="1098">
                <a:solidFill>
                  <a:srgbClr val="000000"/>
                </a:solidFill>
                <a:latin typeface="Gagalin"/>
                <a:ea typeface="Gagalin"/>
                <a:cs typeface="Gagalin"/>
                <a:sym typeface="Gagalin"/>
              </a:rPr>
              <a:t>vos mandaté.e.s CGT</a:t>
            </a:r>
          </a:p>
        </p:txBody>
      </p:sp>
      <p:sp>
        <p:nvSpPr>
          <p:cNvPr name="TextBox 49" id="49"/>
          <p:cNvSpPr txBox="true"/>
          <p:nvPr/>
        </p:nvSpPr>
        <p:spPr>
          <a:xfrm rot="0">
            <a:off x="3273838" y="2373192"/>
            <a:ext cx="1363809" cy="186499"/>
          </a:xfrm>
          <a:prstGeom prst="rect">
            <a:avLst/>
          </a:prstGeom>
        </p:spPr>
        <p:txBody>
          <a:bodyPr anchor="t" rtlCol="false" tIns="0" lIns="0" bIns="0" rIns="0">
            <a:spAutoFit/>
          </a:bodyPr>
          <a:lstStyle/>
          <a:p>
            <a:pPr algn="l">
              <a:lnSpc>
                <a:spcPts val="1538"/>
              </a:lnSpc>
            </a:pPr>
            <a:r>
              <a:rPr lang="en-US" sz="1098">
                <a:solidFill>
                  <a:srgbClr val="000000"/>
                </a:solidFill>
                <a:latin typeface="Gagalin"/>
                <a:ea typeface="Gagalin"/>
                <a:cs typeface="Gagalin"/>
                <a:sym typeface="Gagalin"/>
              </a:rPr>
              <a:t>Billetterie et loisirs</a:t>
            </a:r>
          </a:p>
        </p:txBody>
      </p:sp>
      <p:sp>
        <p:nvSpPr>
          <p:cNvPr name="TextBox 50" id="50"/>
          <p:cNvSpPr txBox="true"/>
          <p:nvPr/>
        </p:nvSpPr>
        <p:spPr>
          <a:xfrm rot="0">
            <a:off x="378476" y="2107968"/>
            <a:ext cx="973236" cy="209283"/>
          </a:xfrm>
          <a:prstGeom prst="rect">
            <a:avLst/>
          </a:prstGeom>
        </p:spPr>
        <p:txBody>
          <a:bodyPr anchor="t" rtlCol="false" tIns="0" lIns="0" bIns="0" rIns="0">
            <a:spAutoFit/>
          </a:bodyPr>
          <a:lstStyle/>
          <a:p>
            <a:pPr algn="l">
              <a:lnSpc>
                <a:spcPts val="1722"/>
              </a:lnSpc>
            </a:pPr>
            <a:r>
              <a:rPr lang="en-US" sz="1060">
                <a:solidFill>
                  <a:srgbClr val="000000"/>
                </a:solidFill>
                <a:latin typeface="Open Sans Hebrew Condensed"/>
                <a:ea typeface="Open Sans Hebrew Condensed"/>
                <a:cs typeface="Open Sans Hebrew Condensed"/>
                <a:sym typeface="Open Sans Hebrew Condensed"/>
              </a:rPr>
              <a:t>Naissance-Adoption </a:t>
            </a:r>
          </a:p>
        </p:txBody>
      </p:sp>
      <p:sp>
        <p:nvSpPr>
          <p:cNvPr name="TextBox 51" id="51"/>
          <p:cNvSpPr txBox="true"/>
          <p:nvPr/>
        </p:nvSpPr>
        <p:spPr>
          <a:xfrm rot="0">
            <a:off x="1416491" y="2100605"/>
            <a:ext cx="168850" cy="214732"/>
          </a:xfrm>
          <a:prstGeom prst="rect">
            <a:avLst/>
          </a:prstGeom>
        </p:spPr>
        <p:txBody>
          <a:bodyPr anchor="t" rtlCol="false" tIns="0" lIns="0" bIns="0" rIns="0">
            <a:spAutoFit/>
          </a:bodyPr>
          <a:lstStyle/>
          <a:p>
            <a:pPr algn="l">
              <a:lnSpc>
                <a:spcPts val="1722"/>
              </a:lnSpc>
            </a:pPr>
            <a:r>
              <a:rPr lang="en-US" b="true" sz="1060">
                <a:solidFill>
                  <a:srgbClr val="000000"/>
                </a:solidFill>
                <a:latin typeface="Open Sans Hebrew Condensed Bold"/>
                <a:ea typeface="Open Sans Hebrew Condensed Bold"/>
                <a:cs typeface="Open Sans Hebrew Condensed Bold"/>
                <a:sym typeface="Open Sans Hebrew Condensed Bold"/>
              </a:rPr>
              <a:t>p.5</a:t>
            </a:r>
          </a:p>
        </p:txBody>
      </p:sp>
      <p:sp>
        <p:nvSpPr>
          <p:cNvPr name="TextBox 52" id="52"/>
          <p:cNvSpPr txBox="true"/>
          <p:nvPr/>
        </p:nvSpPr>
        <p:spPr>
          <a:xfrm rot="0">
            <a:off x="378476" y="2311251"/>
            <a:ext cx="1912391" cy="2337711"/>
          </a:xfrm>
          <a:prstGeom prst="rect">
            <a:avLst/>
          </a:prstGeom>
        </p:spPr>
        <p:txBody>
          <a:bodyPr anchor="t" rtlCol="false" tIns="0" lIns="0" bIns="0" rIns="0">
            <a:spAutoFit/>
          </a:bodyPr>
          <a:lstStyle/>
          <a:p>
            <a:pPr algn="l">
              <a:lnSpc>
                <a:spcPts val="1722"/>
              </a:lnSpc>
            </a:pPr>
            <a:r>
              <a:rPr lang="en-US" sz="1060">
                <a:solidFill>
                  <a:srgbClr val="000000"/>
                </a:solidFill>
                <a:latin typeface="Open Sans Hebrew Condensed"/>
                <a:ea typeface="Open Sans Hebrew Condensed"/>
                <a:cs typeface="Open Sans Hebrew Condensed"/>
                <a:sym typeface="Open Sans Hebrew Condensed"/>
              </a:rPr>
              <a:t>CESU garde d’enfants </a:t>
            </a:r>
            <a:r>
              <a:rPr lang="en-US" b="true" sz="1060">
                <a:solidFill>
                  <a:srgbClr val="000000"/>
                </a:solidFill>
                <a:latin typeface="Open Sans Hebrew Condensed Bold"/>
                <a:ea typeface="Open Sans Hebrew Condensed Bold"/>
                <a:cs typeface="Open Sans Hebrew Condensed Bold"/>
                <a:sym typeface="Open Sans Hebrew Condensed Bold"/>
              </a:rPr>
              <a:t>p.5 </a:t>
            </a:r>
            <a:r>
              <a:rPr lang="en-US" sz="1060">
                <a:solidFill>
                  <a:srgbClr val="000000"/>
                </a:solidFill>
                <a:latin typeface="Open Sans Hebrew Condensed"/>
                <a:ea typeface="Open Sans Hebrew Condensed"/>
                <a:cs typeface="Open Sans Hebrew Condensed"/>
                <a:sym typeface="Open Sans Hebrew Condensed"/>
              </a:rPr>
              <a:t>Centre de loisir- accueil périscolaire </a:t>
            </a:r>
            <a:r>
              <a:rPr lang="en-US" b="true" sz="1060">
                <a:solidFill>
                  <a:srgbClr val="000000"/>
                </a:solidFill>
                <a:latin typeface="Open Sans Hebrew Condensed Bold"/>
                <a:ea typeface="Open Sans Hebrew Condensed Bold"/>
                <a:cs typeface="Open Sans Hebrew Condensed Bold"/>
                <a:sym typeface="Open Sans Hebrew Condensed Bold"/>
              </a:rPr>
              <a:t>p.5 </a:t>
            </a:r>
            <a:r>
              <a:rPr lang="en-US" sz="1060">
                <a:solidFill>
                  <a:srgbClr val="000000"/>
                </a:solidFill>
                <a:latin typeface="Open Sans Hebrew Condensed"/>
                <a:ea typeface="Open Sans Hebrew Condensed"/>
                <a:cs typeface="Open Sans Hebrew Condensed"/>
                <a:sym typeface="Open Sans Hebrew Condensed"/>
              </a:rPr>
              <a:t>Etudes-Education-Formation </a:t>
            </a:r>
            <a:r>
              <a:rPr lang="en-US" b="true" sz="1060">
                <a:solidFill>
                  <a:srgbClr val="000000"/>
                </a:solidFill>
                <a:latin typeface="Open Sans Hebrew Condensed Bold"/>
                <a:ea typeface="Open Sans Hebrew Condensed Bold"/>
                <a:cs typeface="Open Sans Hebrew Condensed Bold"/>
                <a:sym typeface="Open Sans Hebrew Condensed Bold"/>
              </a:rPr>
              <a:t>p.6 </a:t>
            </a:r>
            <a:r>
              <a:rPr lang="en-US" sz="1060">
                <a:solidFill>
                  <a:srgbClr val="000000"/>
                </a:solidFill>
                <a:latin typeface="Open Sans Hebrew Condensed"/>
                <a:ea typeface="Open Sans Hebrew Condensed"/>
                <a:cs typeface="Open Sans Hebrew Condensed"/>
                <a:sym typeface="Open Sans Hebrew Condensed"/>
              </a:rPr>
              <a:t>Enfant en situation de handicap </a:t>
            </a:r>
            <a:r>
              <a:rPr lang="en-US" b="true" sz="1060">
                <a:solidFill>
                  <a:srgbClr val="000000"/>
                </a:solidFill>
                <a:latin typeface="Open Sans Hebrew Condensed Bold"/>
                <a:ea typeface="Open Sans Hebrew Condensed Bold"/>
                <a:cs typeface="Open Sans Hebrew Condensed Bold"/>
                <a:sym typeface="Open Sans Hebrew Condensed Bold"/>
              </a:rPr>
              <a:t>p.6 </a:t>
            </a:r>
            <a:r>
              <a:rPr lang="en-US" sz="1060">
                <a:solidFill>
                  <a:srgbClr val="000000"/>
                </a:solidFill>
                <a:latin typeface="Open Sans Hebrew Condensed"/>
                <a:ea typeface="Open Sans Hebrew Condensed"/>
                <a:cs typeface="Open Sans Hebrew Condensed"/>
                <a:sym typeface="Open Sans Hebrew Condensed"/>
              </a:rPr>
              <a:t>Noel des enfants</a:t>
            </a:r>
            <a:r>
              <a:rPr lang="en-US" b="true" sz="1060">
                <a:solidFill>
                  <a:srgbClr val="000000"/>
                </a:solidFill>
                <a:latin typeface="Open Sans Hebrew Condensed Bold"/>
                <a:ea typeface="Open Sans Hebrew Condensed Bold"/>
                <a:cs typeface="Open Sans Hebrew Condensed Bold"/>
                <a:sym typeface="Open Sans Hebrew Condensed Bold"/>
              </a:rPr>
              <a:t> p.7 </a:t>
            </a:r>
            <a:r>
              <a:rPr lang="en-US" sz="1060">
                <a:solidFill>
                  <a:srgbClr val="000000"/>
                </a:solidFill>
                <a:latin typeface="Open Sans Hebrew Condensed"/>
                <a:ea typeface="Open Sans Hebrew Condensed"/>
                <a:cs typeface="Open Sans Hebrew Condensed"/>
                <a:sym typeface="Open Sans Hebrew Condensed"/>
              </a:rPr>
              <a:t>Congé de présence parentale </a:t>
            </a:r>
            <a:r>
              <a:rPr lang="en-US" b="true" sz="1060">
                <a:solidFill>
                  <a:srgbClr val="000000"/>
                </a:solidFill>
                <a:latin typeface="Open Sans Hebrew Condensed Bold"/>
                <a:ea typeface="Open Sans Hebrew Condensed Bold"/>
                <a:cs typeface="Open Sans Hebrew Condensed Bold"/>
                <a:sym typeface="Open Sans Hebrew Condensed Bold"/>
              </a:rPr>
              <a:t>p.7 </a:t>
            </a:r>
            <a:r>
              <a:rPr lang="en-US" sz="1060">
                <a:solidFill>
                  <a:srgbClr val="000000"/>
                </a:solidFill>
                <a:latin typeface="Open Sans Hebrew Condensed"/>
                <a:ea typeface="Open Sans Hebrew Condensed"/>
                <a:cs typeface="Open Sans Hebrew Condensed"/>
                <a:sym typeface="Open Sans Hebrew Condensed"/>
              </a:rPr>
              <a:t>Congé de solidarité familiale </a:t>
            </a:r>
            <a:r>
              <a:rPr lang="en-US" b="true" sz="1060">
                <a:solidFill>
                  <a:srgbClr val="000000"/>
                </a:solidFill>
                <a:latin typeface="Open Sans Hebrew Condensed Bold"/>
                <a:ea typeface="Open Sans Hebrew Condensed Bold"/>
                <a:cs typeface="Open Sans Hebrew Condensed Bold"/>
                <a:sym typeface="Open Sans Hebrew Condensed Bold"/>
              </a:rPr>
              <a:t>p.7 </a:t>
            </a:r>
            <a:r>
              <a:rPr lang="en-US" sz="1060">
                <a:solidFill>
                  <a:srgbClr val="000000"/>
                </a:solidFill>
                <a:latin typeface="Open Sans Hebrew Condensed"/>
                <a:ea typeface="Open Sans Hebrew Condensed"/>
                <a:cs typeface="Open Sans Hebrew Condensed"/>
                <a:sym typeface="Open Sans Hebrew Condensed"/>
              </a:rPr>
              <a:t>Décès </a:t>
            </a:r>
            <a:r>
              <a:rPr lang="en-US" b="true" sz="1060">
                <a:solidFill>
                  <a:srgbClr val="000000"/>
                </a:solidFill>
                <a:latin typeface="Open Sans Hebrew Condensed Bold"/>
                <a:ea typeface="Open Sans Hebrew Condensed Bold"/>
                <a:cs typeface="Open Sans Hebrew Condensed Bold"/>
                <a:sym typeface="Open Sans Hebrew Condensed Bold"/>
              </a:rPr>
              <a:t>p.7</a:t>
            </a:r>
          </a:p>
          <a:p>
            <a:pPr algn="l">
              <a:lnSpc>
                <a:spcPts val="1295"/>
              </a:lnSpc>
            </a:pPr>
            <a:r>
              <a:rPr lang="en-US" sz="1060">
                <a:solidFill>
                  <a:srgbClr val="000000"/>
                </a:solidFill>
                <a:latin typeface="Open Sans Hebrew Condensed"/>
                <a:ea typeface="Open Sans Hebrew Condensed"/>
                <a:cs typeface="Open Sans Hebrew Condensed"/>
                <a:sym typeface="Open Sans Hebrew Condensed"/>
              </a:rPr>
              <a:t>ASASM </a:t>
            </a:r>
            <a:r>
              <a:rPr lang="en-US" b="true" sz="1060">
                <a:solidFill>
                  <a:srgbClr val="000000"/>
                </a:solidFill>
                <a:latin typeface="Open Sans Hebrew Condensed Bold"/>
                <a:ea typeface="Open Sans Hebrew Condensed Bold"/>
                <a:cs typeface="Open Sans Hebrew Condensed Bold"/>
                <a:sym typeface="Open Sans Hebrew Condensed Bold"/>
              </a:rPr>
              <a:t>p. 8 &amp; 9</a:t>
            </a:r>
          </a:p>
          <a:p>
            <a:pPr algn="l">
              <a:lnSpc>
                <a:spcPts val="1722"/>
              </a:lnSpc>
            </a:pPr>
            <a:r>
              <a:rPr lang="en-US" sz="1060">
                <a:solidFill>
                  <a:srgbClr val="000000"/>
                </a:solidFill>
                <a:latin typeface="Open Sans Hebrew Condensed"/>
                <a:ea typeface="Open Sans Hebrew Condensed"/>
                <a:cs typeface="Open Sans Hebrew Condensed"/>
                <a:sym typeface="Open Sans Hebrew Condensed"/>
              </a:rPr>
              <a:t>Aides exceptionnelles </a:t>
            </a:r>
            <a:r>
              <a:rPr lang="en-US" b="true" sz="1060">
                <a:solidFill>
                  <a:srgbClr val="000000"/>
                </a:solidFill>
                <a:latin typeface="Open Sans Hebrew Condensed Bold"/>
                <a:ea typeface="Open Sans Hebrew Condensed Bold"/>
                <a:cs typeface="Open Sans Hebrew Condensed Bold"/>
                <a:sym typeface="Open Sans Hebrew Condensed Bold"/>
              </a:rPr>
              <a:t>p.10 </a:t>
            </a:r>
          </a:p>
          <a:p>
            <a:pPr algn="l">
              <a:lnSpc>
                <a:spcPts val="1295"/>
              </a:lnSpc>
            </a:pPr>
            <a:r>
              <a:rPr lang="en-US" sz="1060">
                <a:solidFill>
                  <a:srgbClr val="000000"/>
                </a:solidFill>
                <a:latin typeface="Open Sans Hebrew Condensed"/>
                <a:ea typeface="Open Sans Hebrew Condensed"/>
                <a:cs typeface="Open Sans Hebrew Condensed"/>
                <a:sym typeface="Open Sans Hebrew Condensed"/>
              </a:rPr>
              <a:t>Logement </a:t>
            </a:r>
            <a:r>
              <a:rPr lang="en-US" b="true" sz="1060">
                <a:solidFill>
                  <a:srgbClr val="000000"/>
                </a:solidFill>
                <a:latin typeface="Open Sans Hebrew Condensed Bold"/>
                <a:ea typeface="Open Sans Hebrew Condensed Bold"/>
                <a:cs typeface="Open Sans Hebrew Condensed Bold"/>
                <a:sym typeface="Open Sans Hebrew Condensed Bold"/>
              </a:rPr>
              <a:t>p.10</a:t>
            </a:r>
          </a:p>
        </p:txBody>
      </p:sp>
      <p:sp>
        <p:nvSpPr>
          <p:cNvPr name="TextBox 53" id="53"/>
          <p:cNvSpPr txBox="true"/>
          <p:nvPr/>
        </p:nvSpPr>
        <p:spPr>
          <a:xfrm rot="0">
            <a:off x="661178" y="299533"/>
            <a:ext cx="4203382" cy="331146"/>
          </a:xfrm>
          <a:prstGeom prst="rect">
            <a:avLst/>
          </a:prstGeom>
        </p:spPr>
        <p:txBody>
          <a:bodyPr anchor="t" rtlCol="false" tIns="0" lIns="0" bIns="0" rIns="0">
            <a:spAutoFit/>
          </a:bodyPr>
          <a:lstStyle/>
          <a:p>
            <a:pPr algn="l">
              <a:lnSpc>
                <a:spcPts val="2313"/>
              </a:lnSpc>
            </a:pPr>
            <a:r>
              <a:rPr lang="en-US" sz="2797">
                <a:solidFill>
                  <a:srgbClr val="000000"/>
                </a:solidFill>
                <a:latin typeface="Gagalin"/>
                <a:ea typeface="Gagalin"/>
                <a:cs typeface="Gagalin"/>
                <a:sym typeface="Gagalin"/>
              </a:rPr>
              <a:t>sommaire des prestations</a:t>
            </a:r>
          </a:p>
        </p:txBody>
      </p:sp>
      <p:sp>
        <p:nvSpPr>
          <p:cNvPr name="TextBox 54" id="54"/>
          <p:cNvSpPr txBox="true"/>
          <p:nvPr/>
        </p:nvSpPr>
        <p:spPr>
          <a:xfrm rot="0">
            <a:off x="1179786" y="462334"/>
            <a:ext cx="162649" cy="325631"/>
          </a:xfrm>
          <a:prstGeom prst="rect">
            <a:avLst/>
          </a:prstGeom>
        </p:spPr>
        <p:txBody>
          <a:bodyPr anchor="t" rtlCol="false" tIns="0" lIns="0" bIns="0" rIns="0">
            <a:spAutoFit/>
          </a:bodyPr>
          <a:lstStyle/>
          <a:p>
            <a:pPr algn="l">
              <a:lnSpc>
                <a:spcPts val="2929"/>
              </a:lnSpc>
            </a:pPr>
            <a:r>
              <a:rPr lang="en-US" sz="1199">
                <a:solidFill>
                  <a:srgbClr val="15789A">
                    <a:alpha val="56863"/>
                  </a:srgbClr>
                </a:solidFill>
                <a:latin typeface="Gagalin"/>
                <a:ea typeface="Gagalin"/>
                <a:cs typeface="Gagalin"/>
                <a:sym typeface="Gagalin"/>
              </a:rPr>
              <a:t>PN</a:t>
            </a:r>
          </a:p>
        </p:txBody>
      </p:sp>
      <p:sp>
        <p:nvSpPr>
          <p:cNvPr name="TextBox 55" id="55"/>
          <p:cNvSpPr txBox="true"/>
          <p:nvPr/>
        </p:nvSpPr>
        <p:spPr>
          <a:xfrm rot="0">
            <a:off x="1427026" y="489414"/>
            <a:ext cx="1066000" cy="300809"/>
          </a:xfrm>
          <a:prstGeom prst="rect">
            <a:avLst/>
          </a:prstGeom>
        </p:spPr>
        <p:txBody>
          <a:bodyPr anchor="t" rtlCol="false" tIns="0" lIns="0" bIns="0" rIns="0">
            <a:spAutoFit/>
          </a:bodyPr>
          <a:lstStyle/>
          <a:p>
            <a:pPr algn="l">
              <a:lnSpc>
                <a:spcPts val="2684"/>
              </a:lnSpc>
            </a:pPr>
            <a:r>
              <a:rPr lang="en-US" sz="1098">
                <a:solidFill>
                  <a:srgbClr val="000000"/>
                </a:solidFill>
                <a:latin typeface="Open Sans Hebrew Condensed"/>
                <a:ea typeface="Open Sans Hebrew Condensed"/>
                <a:cs typeface="Open Sans Hebrew Condensed"/>
                <a:sym typeface="Open Sans Hebrew Condensed"/>
              </a:rPr>
              <a:t>: Prestation Nationale</a:t>
            </a:r>
          </a:p>
        </p:txBody>
      </p:sp>
      <p:sp>
        <p:nvSpPr>
          <p:cNvPr name="TextBox 56" id="56"/>
          <p:cNvSpPr txBox="true"/>
          <p:nvPr/>
        </p:nvSpPr>
        <p:spPr>
          <a:xfrm rot="0">
            <a:off x="2641159" y="452809"/>
            <a:ext cx="1297248" cy="344853"/>
          </a:xfrm>
          <a:prstGeom prst="rect">
            <a:avLst/>
          </a:prstGeom>
        </p:spPr>
        <p:txBody>
          <a:bodyPr anchor="t" rtlCol="false" tIns="0" lIns="0" bIns="0" rIns="0">
            <a:spAutoFit/>
          </a:bodyPr>
          <a:lstStyle/>
          <a:p>
            <a:pPr algn="l">
              <a:lnSpc>
                <a:spcPts val="2929"/>
              </a:lnSpc>
            </a:pPr>
            <a:r>
              <a:rPr lang="en-US" sz="1199">
                <a:solidFill>
                  <a:srgbClr val="0A7339"/>
                </a:solidFill>
                <a:latin typeface="Open Sans Hebrew Condensed"/>
                <a:ea typeface="Open Sans Hebrew Condensed"/>
                <a:cs typeface="Open Sans Hebrew Condensed"/>
                <a:sym typeface="Open Sans Hebrew Condensed"/>
              </a:rPr>
              <a:t>PR</a:t>
            </a:r>
            <a:r>
              <a:rPr lang="en-US" sz="1199">
                <a:solidFill>
                  <a:srgbClr val="000000"/>
                </a:solidFill>
                <a:latin typeface="Open Sans Hebrew Condensed"/>
                <a:ea typeface="Open Sans Hebrew Condensed"/>
                <a:cs typeface="Open Sans Hebrew Condensed"/>
                <a:sym typeface="Open Sans Hebrew Condensed"/>
              </a:rPr>
              <a:t>: Prestation Régionale</a:t>
            </a:r>
          </a:p>
        </p:txBody>
      </p:sp>
      <p:sp>
        <p:nvSpPr>
          <p:cNvPr name="TextBox 57" id="57"/>
          <p:cNvSpPr txBox="true"/>
          <p:nvPr/>
        </p:nvSpPr>
        <p:spPr>
          <a:xfrm rot="0">
            <a:off x="131388" y="5302025"/>
            <a:ext cx="162649" cy="201806"/>
          </a:xfrm>
          <a:prstGeom prst="rect">
            <a:avLst/>
          </a:prstGeom>
        </p:spPr>
        <p:txBody>
          <a:bodyPr anchor="t" rtlCol="false" tIns="0" lIns="0" bIns="0" rIns="0">
            <a:spAutoFit/>
          </a:bodyPr>
          <a:lstStyle/>
          <a:p>
            <a:pPr algn="l">
              <a:lnSpc>
                <a:spcPts val="1634"/>
              </a:lnSpc>
            </a:pPr>
            <a:r>
              <a:rPr lang="en-US" sz="1199">
                <a:solidFill>
                  <a:srgbClr val="15789A">
                    <a:alpha val="56863"/>
                  </a:srgbClr>
                </a:solidFill>
                <a:latin typeface="Gagalin"/>
                <a:ea typeface="Gagalin"/>
                <a:cs typeface="Gagalin"/>
                <a:sym typeface="Gagalin"/>
              </a:rPr>
              <a:t>PN</a:t>
            </a:r>
          </a:p>
        </p:txBody>
      </p:sp>
      <p:sp>
        <p:nvSpPr>
          <p:cNvPr name="TextBox 58" id="58"/>
          <p:cNvSpPr txBox="true"/>
          <p:nvPr/>
        </p:nvSpPr>
        <p:spPr>
          <a:xfrm rot="0">
            <a:off x="152495" y="5509527"/>
            <a:ext cx="162801" cy="201806"/>
          </a:xfrm>
          <a:prstGeom prst="rect">
            <a:avLst/>
          </a:prstGeom>
        </p:spPr>
        <p:txBody>
          <a:bodyPr anchor="t" rtlCol="false" tIns="0" lIns="0" bIns="0" rIns="0">
            <a:spAutoFit/>
          </a:bodyPr>
          <a:lstStyle/>
          <a:p>
            <a:pPr algn="l">
              <a:lnSpc>
                <a:spcPts val="1634"/>
              </a:lnSpc>
            </a:pPr>
            <a:r>
              <a:rPr lang="en-US" sz="1199">
                <a:solidFill>
                  <a:srgbClr val="0A7339">
                    <a:alpha val="56863"/>
                  </a:srgbClr>
                </a:solidFill>
                <a:latin typeface="Gagalin"/>
                <a:ea typeface="Gagalin"/>
                <a:cs typeface="Gagalin"/>
                <a:sym typeface="Gagalin"/>
              </a:rPr>
              <a:t>PR</a:t>
            </a:r>
          </a:p>
        </p:txBody>
      </p:sp>
      <p:sp>
        <p:nvSpPr>
          <p:cNvPr name="TextBox 59" id="59"/>
          <p:cNvSpPr txBox="true"/>
          <p:nvPr/>
        </p:nvSpPr>
        <p:spPr>
          <a:xfrm rot="0">
            <a:off x="156077" y="2112016"/>
            <a:ext cx="162649" cy="406775"/>
          </a:xfrm>
          <a:prstGeom prst="rect">
            <a:avLst/>
          </a:prstGeom>
        </p:spPr>
        <p:txBody>
          <a:bodyPr anchor="t" rtlCol="false" tIns="0" lIns="0" bIns="0" rIns="0">
            <a:spAutoFit/>
          </a:bodyPr>
          <a:lstStyle/>
          <a:p>
            <a:pPr algn="just">
              <a:lnSpc>
                <a:spcPts val="1614"/>
              </a:lnSpc>
            </a:pPr>
            <a:r>
              <a:rPr lang="en-US" sz="1199">
                <a:solidFill>
                  <a:srgbClr val="15789A">
                    <a:alpha val="56863"/>
                  </a:srgbClr>
                </a:solidFill>
                <a:latin typeface="Gagalin"/>
                <a:ea typeface="Gagalin"/>
                <a:cs typeface="Gagalin"/>
                <a:sym typeface="Gagalin"/>
              </a:rPr>
              <a:t>PN PN</a:t>
            </a:r>
          </a:p>
        </p:txBody>
      </p:sp>
      <p:sp>
        <p:nvSpPr>
          <p:cNvPr name="TextBox 60" id="60"/>
          <p:cNvSpPr txBox="true"/>
          <p:nvPr/>
        </p:nvSpPr>
        <p:spPr>
          <a:xfrm rot="0">
            <a:off x="167002" y="2514952"/>
            <a:ext cx="162801" cy="456962"/>
          </a:xfrm>
          <a:prstGeom prst="rect">
            <a:avLst/>
          </a:prstGeom>
        </p:spPr>
        <p:txBody>
          <a:bodyPr anchor="t" rtlCol="false" tIns="0" lIns="0" bIns="0" rIns="0">
            <a:spAutoFit/>
          </a:bodyPr>
          <a:lstStyle/>
          <a:p>
            <a:pPr algn="just">
              <a:lnSpc>
                <a:spcPts val="1953"/>
              </a:lnSpc>
            </a:pPr>
            <a:r>
              <a:rPr lang="en-US" sz="1199">
                <a:solidFill>
                  <a:srgbClr val="0A7339">
                    <a:alpha val="56863"/>
                  </a:srgbClr>
                </a:solidFill>
                <a:latin typeface="Gagalin"/>
                <a:ea typeface="Gagalin"/>
                <a:cs typeface="Gagalin"/>
                <a:sym typeface="Gagalin"/>
              </a:rPr>
              <a:t>PR</a:t>
            </a:r>
          </a:p>
          <a:p>
            <a:pPr algn="just">
              <a:lnSpc>
                <a:spcPts val="1614"/>
              </a:lnSpc>
            </a:pPr>
            <a:r>
              <a:rPr lang="en-US" sz="1199">
                <a:solidFill>
                  <a:srgbClr val="15789A">
                    <a:alpha val="56863"/>
                  </a:srgbClr>
                </a:solidFill>
                <a:latin typeface="Gagalin"/>
                <a:ea typeface="Gagalin"/>
                <a:cs typeface="Gagalin"/>
                <a:sym typeface="Gagalin"/>
              </a:rPr>
              <a:t>PN</a:t>
            </a:r>
          </a:p>
        </p:txBody>
      </p:sp>
      <p:sp>
        <p:nvSpPr>
          <p:cNvPr name="TextBox 61" id="61"/>
          <p:cNvSpPr txBox="true"/>
          <p:nvPr/>
        </p:nvSpPr>
        <p:spPr>
          <a:xfrm rot="0">
            <a:off x="152495" y="2958541"/>
            <a:ext cx="167964" cy="456943"/>
          </a:xfrm>
          <a:prstGeom prst="rect">
            <a:avLst/>
          </a:prstGeom>
        </p:spPr>
        <p:txBody>
          <a:bodyPr anchor="t" rtlCol="false" tIns="0" lIns="0" bIns="0" rIns="0">
            <a:spAutoFit/>
          </a:bodyPr>
          <a:lstStyle/>
          <a:p>
            <a:pPr algn="just">
              <a:lnSpc>
                <a:spcPts val="2103"/>
              </a:lnSpc>
            </a:pPr>
            <a:r>
              <a:rPr lang="en-US" sz="1199">
                <a:solidFill>
                  <a:srgbClr val="15789A">
                    <a:alpha val="56863"/>
                  </a:srgbClr>
                </a:solidFill>
                <a:latin typeface="Gagalin"/>
                <a:ea typeface="Gagalin"/>
                <a:cs typeface="Gagalin"/>
                <a:sym typeface="Gagalin"/>
              </a:rPr>
              <a:t>PN</a:t>
            </a:r>
          </a:p>
          <a:p>
            <a:pPr algn="just">
              <a:lnSpc>
                <a:spcPts val="1164"/>
              </a:lnSpc>
            </a:pPr>
            <a:r>
              <a:rPr lang="en-US" sz="1199">
                <a:solidFill>
                  <a:srgbClr val="0A7339">
                    <a:alpha val="56863"/>
                  </a:srgbClr>
                </a:solidFill>
                <a:latin typeface="Gagalin"/>
                <a:ea typeface="Gagalin"/>
                <a:cs typeface="Gagalin"/>
                <a:sym typeface="Gagalin"/>
              </a:rPr>
              <a:t>PR</a:t>
            </a:r>
          </a:p>
        </p:txBody>
      </p:sp>
      <p:sp>
        <p:nvSpPr>
          <p:cNvPr name="TextBox 62" id="62"/>
          <p:cNvSpPr txBox="true"/>
          <p:nvPr/>
        </p:nvSpPr>
        <p:spPr>
          <a:xfrm rot="0">
            <a:off x="167002" y="3370602"/>
            <a:ext cx="164211" cy="466134"/>
          </a:xfrm>
          <a:prstGeom prst="rect">
            <a:avLst/>
          </a:prstGeom>
        </p:spPr>
        <p:txBody>
          <a:bodyPr anchor="t" rtlCol="false" tIns="0" lIns="0" bIns="0" rIns="0">
            <a:spAutoFit/>
          </a:bodyPr>
          <a:lstStyle/>
          <a:p>
            <a:pPr algn="just">
              <a:lnSpc>
                <a:spcPts val="2356"/>
              </a:lnSpc>
            </a:pPr>
            <a:r>
              <a:rPr lang="en-US" sz="1199">
                <a:solidFill>
                  <a:srgbClr val="15789A">
                    <a:alpha val="56863"/>
                  </a:srgbClr>
                </a:solidFill>
                <a:latin typeface="Gagalin"/>
                <a:ea typeface="Gagalin"/>
                <a:cs typeface="Gagalin"/>
                <a:sym typeface="Gagalin"/>
              </a:rPr>
              <a:t>PN</a:t>
            </a:r>
          </a:p>
          <a:p>
            <a:pPr algn="just">
              <a:lnSpc>
                <a:spcPts val="755"/>
              </a:lnSpc>
            </a:pPr>
            <a:r>
              <a:rPr lang="en-US" sz="1199">
                <a:solidFill>
                  <a:srgbClr val="15789A">
                    <a:alpha val="56863"/>
                  </a:srgbClr>
                </a:solidFill>
                <a:latin typeface="Gagalin"/>
                <a:ea typeface="Gagalin"/>
                <a:cs typeface="Gagalin"/>
                <a:sym typeface="Gagalin"/>
              </a:rPr>
              <a:t>PN</a:t>
            </a:r>
          </a:p>
        </p:txBody>
      </p:sp>
      <p:sp>
        <p:nvSpPr>
          <p:cNvPr name="TextBox 63" id="63"/>
          <p:cNvSpPr txBox="true"/>
          <p:nvPr/>
        </p:nvSpPr>
        <p:spPr>
          <a:xfrm rot="0">
            <a:off x="157705" y="3755717"/>
            <a:ext cx="162649" cy="513093"/>
          </a:xfrm>
          <a:prstGeom prst="rect">
            <a:avLst/>
          </a:prstGeom>
        </p:spPr>
        <p:txBody>
          <a:bodyPr anchor="t" rtlCol="false" tIns="0" lIns="0" bIns="0" rIns="0">
            <a:spAutoFit/>
          </a:bodyPr>
          <a:lstStyle/>
          <a:p>
            <a:pPr algn="just">
              <a:lnSpc>
                <a:spcPts val="2646"/>
              </a:lnSpc>
            </a:pPr>
            <a:r>
              <a:rPr lang="en-US" sz="1199">
                <a:solidFill>
                  <a:srgbClr val="15789A">
                    <a:alpha val="56863"/>
                  </a:srgbClr>
                </a:solidFill>
                <a:latin typeface="Gagalin"/>
                <a:ea typeface="Gagalin"/>
                <a:cs typeface="Gagalin"/>
                <a:sym typeface="Gagalin"/>
              </a:rPr>
              <a:t>PN</a:t>
            </a:r>
          </a:p>
          <a:p>
            <a:pPr algn="just">
              <a:lnSpc>
                <a:spcPts val="755"/>
              </a:lnSpc>
            </a:pPr>
            <a:r>
              <a:rPr lang="en-US" sz="1199">
                <a:solidFill>
                  <a:srgbClr val="15789A">
                    <a:alpha val="56863"/>
                  </a:srgbClr>
                </a:solidFill>
                <a:latin typeface="Gagalin"/>
                <a:ea typeface="Gagalin"/>
                <a:cs typeface="Gagalin"/>
                <a:sym typeface="Gagalin"/>
              </a:rPr>
              <a:t>PN</a:t>
            </a:r>
          </a:p>
        </p:txBody>
      </p:sp>
      <p:sp>
        <p:nvSpPr>
          <p:cNvPr name="TextBox 64" id="64"/>
          <p:cNvSpPr txBox="true"/>
          <p:nvPr/>
        </p:nvSpPr>
        <p:spPr>
          <a:xfrm rot="0">
            <a:off x="167145" y="4202440"/>
            <a:ext cx="166678" cy="456952"/>
          </a:xfrm>
          <a:prstGeom prst="rect">
            <a:avLst/>
          </a:prstGeom>
        </p:spPr>
        <p:txBody>
          <a:bodyPr anchor="t" rtlCol="false" tIns="0" lIns="0" bIns="0" rIns="0">
            <a:spAutoFit/>
          </a:bodyPr>
          <a:lstStyle/>
          <a:p>
            <a:pPr algn="just">
              <a:lnSpc>
                <a:spcPts val="2277"/>
              </a:lnSpc>
            </a:pPr>
            <a:r>
              <a:rPr lang="en-US" sz="1199">
                <a:solidFill>
                  <a:srgbClr val="0A7339">
                    <a:alpha val="56863"/>
                  </a:srgbClr>
                </a:solidFill>
                <a:latin typeface="Gagalin"/>
                <a:ea typeface="Gagalin"/>
                <a:cs typeface="Gagalin"/>
                <a:sym typeface="Gagalin"/>
              </a:rPr>
              <a:t>PR</a:t>
            </a:r>
          </a:p>
          <a:p>
            <a:pPr algn="just">
              <a:lnSpc>
                <a:spcPts val="840"/>
              </a:lnSpc>
            </a:pPr>
            <a:r>
              <a:rPr lang="en-US" sz="1199">
                <a:solidFill>
                  <a:srgbClr val="15789A">
                    <a:alpha val="56863"/>
                  </a:srgbClr>
                </a:solidFill>
                <a:latin typeface="Gagalin"/>
                <a:ea typeface="Gagalin"/>
                <a:cs typeface="Gagalin"/>
                <a:sym typeface="Gagalin"/>
              </a:rPr>
              <a:t>PN</a:t>
            </a:r>
          </a:p>
        </p:txBody>
      </p:sp>
      <p:sp>
        <p:nvSpPr>
          <p:cNvPr name="TextBox 65" id="65"/>
          <p:cNvSpPr txBox="true"/>
          <p:nvPr/>
        </p:nvSpPr>
        <p:spPr>
          <a:xfrm rot="0">
            <a:off x="2819210" y="4043991"/>
            <a:ext cx="169135" cy="778431"/>
          </a:xfrm>
          <a:prstGeom prst="rect">
            <a:avLst/>
          </a:prstGeom>
        </p:spPr>
        <p:txBody>
          <a:bodyPr anchor="t" rtlCol="false" tIns="0" lIns="0" bIns="0" rIns="0">
            <a:spAutoFit/>
          </a:bodyPr>
          <a:lstStyle/>
          <a:p>
            <a:pPr algn="just">
              <a:lnSpc>
                <a:spcPts val="1614"/>
              </a:lnSpc>
            </a:pPr>
            <a:r>
              <a:rPr lang="en-US" sz="1199">
                <a:solidFill>
                  <a:srgbClr val="15789A">
                    <a:alpha val="56863"/>
                  </a:srgbClr>
                </a:solidFill>
                <a:latin typeface="Gagalin"/>
                <a:ea typeface="Gagalin"/>
                <a:cs typeface="Gagalin"/>
                <a:sym typeface="Gagalin"/>
              </a:rPr>
              <a:t>PN PN PN</a:t>
            </a:r>
          </a:p>
          <a:p>
            <a:pPr algn="just">
              <a:lnSpc>
                <a:spcPts val="989"/>
              </a:lnSpc>
            </a:pPr>
            <a:r>
              <a:rPr lang="en-US" sz="1199">
                <a:solidFill>
                  <a:srgbClr val="15789A">
                    <a:alpha val="56863"/>
                  </a:srgbClr>
                </a:solidFill>
                <a:latin typeface="Gagalin"/>
                <a:ea typeface="Gagalin"/>
                <a:cs typeface="Gagalin"/>
                <a:sym typeface="Gagalin"/>
              </a:rPr>
              <a:t>PN</a:t>
            </a:r>
          </a:p>
        </p:txBody>
      </p:sp>
      <p:sp>
        <p:nvSpPr>
          <p:cNvPr name="TextBox 66" id="66"/>
          <p:cNvSpPr txBox="true"/>
          <p:nvPr/>
        </p:nvSpPr>
        <p:spPr>
          <a:xfrm rot="0">
            <a:off x="2623614" y="2746048"/>
            <a:ext cx="377571" cy="726891"/>
          </a:xfrm>
          <a:prstGeom prst="rect">
            <a:avLst/>
          </a:prstGeom>
        </p:spPr>
        <p:txBody>
          <a:bodyPr anchor="t" rtlCol="false" tIns="0" lIns="0" bIns="0" rIns="0">
            <a:spAutoFit/>
          </a:bodyPr>
          <a:lstStyle/>
          <a:p>
            <a:pPr algn="r">
              <a:lnSpc>
                <a:spcPts val="1377"/>
              </a:lnSpc>
            </a:pPr>
            <a:r>
              <a:rPr lang="en-US" sz="1199">
                <a:solidFill>
                  <a:srgbClr val="0A7339">
                    <a:alpha val="56863"/>
                  </a:srgbClr>
                </a:solidFill>
                <a:latin typeface="Gagalin"/>
                <a:ea typeface="Gagalin"/>
                <a:cs typeface="Gagalin"/>
                <a:sym typeface="Gagalin"/>
              </a:rPr>
              <a:t>PR PR PR</a:t>
            </a:r>
          </a:p>
          <a:p>
            <a:pPr algn="r">
              <a:lnSpc>
                <a:spcPts val="1766"/>
              </a:lnSpc>
            </a:pPr>
            <a:r>
              <a:rPr lang="en-US" sz="1199">
                <a:solidFill>
                  <a:srgbClr val="0A7339">
                    <a:alpha val="56863"/>
                  </a:srgbClr>
                </a:solidFill>
                <a:latin typeface="Gagalin"/>
                <a:ea typeface="Gagalin"/>
                <a:cs typeface="Gagalin"/>
                <a:sym typeface="Gagalin"/>
              </a:rPr>
              <a:t>PR</a:t>
            </a:r>
            <a:r>
              <a:rPr lang="en-US" sz="1199">
                <a:solidFill>
                  <a:srgbClr val="15789A">
                    <a:alpha val="56863"/>
                  </a:srgbClr>
                </a:solidFill>
                <a:latin typeface="Gagalin"/>
                <a:ea typeface="Gagalin"/>
                <a:cs typeface="Gagalin"/>
                <a:sym typeface="Gagalin"/>
              </a:rPr>
              <a:t>PN</a:t>
            </a:r>
          </a:p>
        </p:txBody>
      </p:sp>
      <p:sp>
        <p:nvSpPr>
          <p:cNvPr name="TextBox 67" id="67"/>
          <p:cNvSpPr txBox="true"/>
          <p:nvPr/>
        </p:nvSpPr>
        <p:spPr>
          <a:xfrm rot="0">
            <a:off x="2659952" y="1465517"/>
            <a:ext cx="402031" cy="719614"/>
          </a:xfrm>
          <a:prstGeom prst="rect">
            <a:avLst/>
          </a:prstGeom>
        </p:spPr>
        <p:txBody>
          <a:bodyPr anchor="t" rtlCol="false" tIns="0" lIns="0" bIns="0" rIns="0">
            <a:spAutoFit/>
          </a:bodyPr>
          <a:lstStyle/>
          <a:p>
            <a:pPr algn="r">
              <a:lnSpc>
                <a:spcPts val="1409"/>
              </a:lnSpc>
            </a:pPr>
            <a:r>
              <a:rPr lang="en-US" sz="1199">
                <a:solidFill>
                  <a:srgbClr val="0A7339">
                    <a:alpha val="56863"/>
                  </a:srgbClr>
                </a:solidFill>
                <a:latin typeface="Gagalin"/>
                <a:ea typeface="Gagalin"/>
                <a:cs typeface="Gagalin"/>
                <a:sym typeface="Gagalin"/>
              </a:rPr>
              <a:t>PR PR PR PR</a:t>
            </a:r>
            <a:r>
              <a:rPr lang="en-US" sz="1199">
                <a:solidFill>
                  <a:srgbClr val="15789A">
                    <a:alpha val="56863"/>
                  </a:srgbClr>
                </a:solidFill>
                <a:latin typeface="Gagalin"/>
                <a:ea typeface="Gagalin"/>
                <a:cs typeface="Gagalin"/>
                <a:sym typeface="Gagalin"/>
              </a:rPr>
              <a:t>PN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5320951" cy="7557849"/>
            <a:chOff x="0" y="0"/>
            <a:chExt cx="5320957" cy="7557846"/>
          </a:xfrm>
        </p:grpSpPr>
        <p:sp>
          <p:nvSpPr>
            <p:cNvPr name="Freeform 3" id="3"/>
            <p:cNvSpPr/>
            <p:nvPr/>
          </p:nvSpPr>
          <p:spPr>
            <a:xfrm flipH="false" flipV="false" rot="0">
              <a:off x="0" y="0"/>
              <a:ext cx="5320924" cy="7557897"/>
            </a:xfrm>
            <a:custGeom>
              <a:avLst/>
              <a:gdLst/>
              <a:ahLst/>
              <a:cxnLst/>
              <a:rect r="r" b="b" t="t" l="l"/>
              <a:pathLst>
                <a:path h="7557897" w="5320924">
                  <a:moveTo>
                    <a:pt x="0" y="0"/>
                  </a:moveTo>
                  <a:lnTo>
                    <a:pt x="0" y="7557897"/>
                  </a:lnTo>
                  <a:lnTo>
                    <a:pt x="5320924" y="7557897"/>
                  </a:lnTo>
                  <a:lnTo>
                    <a:pt x="5320924" y="0"/>
                  </a:lnTo>
                  <a:close/>
                </a:path>
              </a:pathLst>
            </a:custGeom>
            <a:solidFill>
              <a:srgbClr val="FFFFFF"/>
            </a:solidFill>
          </p:spPr>
        </p:sp>
      </p:grpSp>
      <p:grpSp>
        <p:nvGrpSpPr>
          <p:cNvPr name="Group 4" id="4"/>
          <p:cNvGrpSpPr/>
          <p:nvPr/>
        </p:nvGrpSpPr>
        <p:grpSpPr>
          <a:xfrm rot="0">
            <a:off x="114224" y="114224"/>
            <a:ext cx="1094651" cy="1094651"/>
            <a:chOff x="0" y="0"/>
            <a:chExt cx="1459535" cy="1459535"/>
          </a:xfrm>
        </p:grpSpPr>
        <p:sp>
          <p:nvSpPr>
            <p:cNvPr name="Freeform 5" id="5"/>
            <p:cNvSpPr/>
            <p:nvPr/>
          </p:nvSpPr>
          <p:spPr>
            <a:xfrm flipH="false" flipV="false" rot="0">
              <a:off x="0" y="0"/>
              <a:ext cx="1459484" cy="1459484"/>
            </a:xfrm>
            <a:custGeom>
              <a:avLst/>
              <a:gdLst/>
              <a:ahLst/>
              <a:cxnLst/>
              <a:rect r="r" b="b" t="t" l="l"/>
              <a:pathLst>
                <a:path h="1459484" w="1459484">
                  <a:moveTo>
                    <a:pt x="0" y="0"/>
                  </a:moveTo>
                  <a:lnTo>
                    <a:pt x="1459484" y="0"/>
                  </a:lnTo>
                  <a:lnTo>
                    <a:pt x="1459484" y="1459484"/>
                  </a:lnTo>
                  <a:lnTo>
                    <a:pt x="0" y="1459484"/>
                  </a:lnTo>
                  <a:lnTo>
                    <a:pt x="0" y="0"/>
                  </a:lnTo>
                  <a:close/>
                </a:path>
              </a:pathLst>
            </a:custGeom>
            <a:blipFill>
              <a:blip r:embed="rId2"/>
              <a:stretch>
                <a:fillRect l="-16776" t="0" r="-619" b="-3"/>
              </a:stretch>
            </a:blipFill>
          </p:spPr>
        </p:sp>
      </p:grpSp>
      <p:grpSp>
        <p:nvGrpSpPr>
          <p:cNvPr name="Group 6" id="6"/>
          <p:cNvGrpSpPr/>
          <p:nvPr/>
        </p:nvGrpSpPr>
        <p:grpSpPr>
          <a:xfrm rot="0">
            <a:off x="1117102" y="190671"/>
            <a:ext cx="3972716" cy="738178"/>
            <a:chOff x="0" y="0"/>
            <a:chExt cx="3972712" cy="738175"/>
          </a:xfrm>
        </p:grpSpPr>
        <p:sp>
          <p:nvSpPr>
            <p:cNvPr name="Freeform 7" id="7"/>
            <p:cNvSpPr/>
            <p:nvPr/>
          </p:nvSpPr>
          <p:spPr>
            <a:xfrm flipH="false" flipV="false" rot="0">
              <a:off x="63500" y="63500"/>
              <a:ext cx="3845699" cy="611122"/>
            </a:xfrm>
            <a:custGeom>
              <a:avLst/>
              <a:gdLst/>
              <a:ahLst/>
              <a:cxnLst/>
              <a:rect r="r" b="b" t="t" l="l"/>
              <a:pathLst>
                <a:path h="611122" w="3845699">
                  <a:moveTo>
                    <a:pt x="3717290" y="288670"/>
                  </a:moveTo>
                  <a:cubicBezTo>
                    <a:pt x="3715512" y="288670"/>
                    <a:pt x="3713607" y="288924"/>
                    <a:pt x="3711702" y="289686"/>
                  </a:cubicBezTo>
                  <a:cubicBezTo>
                    <a:pt x="3711575" y="289686"/>
                    <a:pt x="3711448" y="289813"/>
                    <a:pt x="3711321" y="289813"/>
                  </a:cubicBezTo>
                  <a:cubicBezTo>
                    <a:pt x="3697097" y="295147"/>
                    <a:pt x="3688842" y="315975"/>
                    <a:pt x="3709543" y="330834"/>
                  </a:cubicBezTo>
                  <a:cubicBezTo>
                    <a:pt x="3712210" y="332739"/>
                    <a:pt x="3714750" y="333628"/>
                    <a:pt x="3716909" y="333628"/>
                  </a:cubicBezTo>
                  <a:cubicBezTo>
                    <a:pt x="3725037" y="333628"/>
                    <a:pt x="3730371" y="322706"/>
                    <a:pt x="3733546" y="312673"/>
                  </a:cubicBezTo>
                  <a:cubicBezTo>
                    <a:pt x="3737356" y="300608"/>
                    <a:pt x="3728466" y="288797"/>
                    <a:pt x="3717163" y="288797"/>
                  </a:cubicBezTo>
                  <a:close/>
                  <a:moveTo>
                    <a:pt x="2436622" y="0"/>
                  </a:moveTo>
                  <a:cubicBezTo>
                    <a:pt x="2219960" y="0"/>
                    <a:pt x="2018792" y="1143"/>
                    <a:pt x="1877187" y="1778"/>
                  </a:cubicBezTo>
                  <a:cubicBezTo>
                    <a:pt x="1423162" y="3810"/>
                    <a:pt x="531622" y="39878"/>
                    <a:pt x="273304" y="39878"/>
                  </a:cubicBezTo>
                  <a:cubicBezTo>
                    <a:pt x="263525" y="39878"/>
                    <a:pt x="254762" y="39878"/>
                    <a:pt x="246888" y="39751"/>
                  </a:cubicBezTo>
                  <a:cubicBezTo>
                    <a:pt x="243205" y="39751"/>
                    <a:pt x="239522" y="39624"/>
                    <a:pt x="235966" y="39624"/>
                  </a:cubicBezTo>
                  <a:cubicBezTo>
                    <a:pt x="86360" y="39624"/>
                    <a:pt x="23495" y="81661"/>
                    <a:pt x="0" y="105156"/>
                  </a:cubicBezTo>
                  <a:lnTo>
                    <a:pt x="0" y="166496"/>
                  </a:lnTo>
                  <a:cubicBezTo>
                    <a:pt x="25908" y="178688"/>
                    <a:pt x="74295" y="169163"/>
                    <a:pt x="76962" y="195325"/>
                  </a:cubicBezTo>
                  <a:cubicBezTo>
                    <a:pt x="79883" y="223773"/>
                    <a:pt x="12954" y="261619"/>
                    <a:pt x="0" y="290702"/>
                  </a:cubicBezTo>
                  <a:lnTo>
                    <a:pt x="0" y="307339"/>
                  </a:lnTo>
                  <a:cubicBezTo>
                    <a:pt x="508" y="308101"/>
                    <a:pt x="1016" y="308990"/>
                    <a:pt x="1778" y="309752"/>
                  </a:cubicBezTo>
                  <a:cubicBezTo>
                    <a:pt x="30226" y="343280"/>
                    <a:pt x="91440" y="348995"/>
                    <a:pt x="4572" y="411098"/>
                  </a:cubicBezTo>
                  <a:cubicBezTo>
                    <a:pt x="3175" y="412114"/>
                    <a:pt x="1651" y="413130"/>
                    <a:pt x="0" y="414146"/>
                  </a:cubicBezTo>
                  <a:lnTo>
                    <a:pt x="0" y="521079"/>
                  </a:lnTo>
                  <a:cubicBezTo>
                    <a:pt x="116459" y="518666"/>
                    <a:pt x="292354" y="504569"/>
                    <a:pt x="401574" y="504569"/>
                  </a:cubicBezTo>
                  <a:cubicBezTo>
                    <a:pt x="462153" y="504569"/>
                    <a:pt x="502158" y="508887"/>
                    <a:pt x="500126" y="521841"/>
                  </a:cubicBezTo>
                  <a:cubicBezTo>
                    <a:pt x="492633" y="570990"/>
                    <a:pt x="117856" y="519555"/>
                    <a:pt x="111633" y="575689"/>
                  </a:cubicBezTo>
                  <a:cubicBezTo>
                    <a:pt x="109601" y="593850"/>
                    <a:pt x="125730" y="604518"/>
                    <a:pt x="148336" y="611122"/>
                  </a:cubicBezTo>
                  <a:lnTo>
                    <a:pt x="3844290" y="611122"/>
                  </a:lnTo>
                  <a:cubicBezTo>
                    <a:pt x="3855593" y="556893"/>
                    <a:pt x="3797681" y="529842"/>
                    <a:pt x="3713861" y="529842"/>
                  </a:cubicBezTo>
                  <a:cubicBezTo>
                    <a:pt x="3701415" y="529842"/>
                    <a:pt x="3688588" y="530477"/>
                    <a:pt x="3675126" y="531620"/>
                  </a:cubicBezTo>
                  <a:cubicBezTo>
                    <a:pt x="3638804" y="534795"/>
                    <a:pt x="3597402" y="537081"/>
                    <a:pt x="3557905" y="537081"/>
                  </a:cubicBezTo>
                  <a:cubicBezTo>
                    <a:pt x="3477133" y="537081"/>
                    <a:pt x="3403981" y="527810"/>
                    <a:pt x="3396996" y="498346"/>
                  </a:cubicBezTo>
                  <a:cubicBezTo>
                    <a:pt x="3386582" y="454532"/>
                    <a:pt x="3598291" y="447547"/>
                    <a:pt x="3586480" y="410844"/>
                  </a:cubicBezTo>
                  <a:cubicBezTo>
                    <a:pt x="3574669" y="374141"/>
                    <a:pt x="3213608" y="366140"/>
                    <a:pt x="3219450" y="336930"/>
                  </a:cubicBezTo>
                  <a:cubicBezTo>
                    <a:pt x="3222625" y="321055"/>
                    <a:pt x="3272917" y="316483"/>
                    <a:pt x="3333115" y="316483"/>
                  </a:cubicBezTo>
                  <a:cubicBezTo>
                    <a:pt x="3383788" y="316483"/>
                    <a:pt x="3441446" y="319785"/>
                    <a:pt x="3483864" y="322198"/>
                  </a:cubicBezTo>
                  <a:cubicBezTo>
                    <a:pt x="3488563" y="322452"/>
                    <a:pt x="3493262" y="322579"/>
                    <a:pt x="3497834" y="322579"/>
                  </a:cubicBezTo>
                  <a:cubicBezTo>
                    <a:pt x="3582543" y="322579"/>
                    <a:pt x="3634359" y="275843"/>
                    <a:pt x="3603752" y="240791"/>
                  </a:cubicBezTo>
                  <a:cubicBezTo>
                    <a:pt x="3571494" y="203834"/>
                    <a:pt x="3333877" y="200532"/>
                    <a:pt x="3334639" y="147065"/>
                  </a:cubicBezTo>
                  <a:cubicBezTo>
                    <a:pt x="3335147" y="111887"/>
                    <a:pt x="3403346" y="103632"/>
                    <a:pt x="3493770" y="103632"/>
                  </a:cubicBezTo>
                  <a:cubicBezTo>
                    <a:pt x="3540633" y="103632"/>
                    <a:pt x="3593338" y="105791"/>
                    <a:pt x="3645789" y="107569"/>
                  </a:cubicBezTo>
                  <a:cubicBezTo>
                    <a:pt x="3656965" y="107950"/>
                    <a:pt x="3667506" y="108077"/>
                    <a:pt x="3677158" y="108077"/>
                  </a:cubicBezTo>
                  <a:cubicBezTo>
                    <a:pt x="3800602" y="108077"/>
                    <a:pt x="3802761" y="78105"/>
                    <a:pt x="3646678" y="36830"/>
                  </a:cubicBezTo>
                  <a:cubicBezTo>
                    <a:pt x="3528822" y="5842"/>
                    <a:pt x="2940685" y="0"/>
                    <a:pt x="2436622" y="0"/>
                  </a:cubicBezTo>
                  <a:close/>
                </a:path>
              </a:pathLst>
            </a:custGeom>
            <a:solidFill>
              <a:srgbClr val="FBCB2C">
                <a:alpha val="71765"/>
              </a:srgbClr>
            </a:solidFill>
          </p:spPr>
        </p:sp>
        <p:sp>
          <p:nvSpPr>
            <p:cNvPr name="Freeform 8" id="8"/>
            <p:cNvSpPr/>
            <p:nvPr/>
          </p:nvSpPr>
          <p:spPr>
            <a:xfrm flipH="false" flipV="false" rot="0">
              <a:off x="63500" y="125349"/>
              <a:ext cx="3815334" cy="549400"/>
            </a:xfrm>
            <a:custGeom>
              <a:avLst/>
              <a:gdLst/>
              <a:ahLst/>
              <a:cxnLst/>
              <a:rect r="r" b="b" t="t" l="l"/>
              <a:pathLst>
                <a:path h="549400" w="3815334">
                  <a:moveTo>
                    <a:pt x="3696970" y="0"/>
                  </a:moveTo>
                  <a:cubicBezTo>
                    <a:pt x="3764788" y="33655"/>
                    <a:pt x="3647186" y="34417"/>
                    <a:pt x="3647186" y="34417"/>
                  </a:cubicBezTo>
                  <a:cubicBezTo>
                    <a:pt x="3647186" y="34417"/>
                    <a:pt x="3660648" y="35052"/>
                    <a:pt x="3677666" y="35052"/>
                  </a:cubicBezTo>
                  <a:cubicBezTo>
                    <a:pt x="3704844" y="35052"/>
                    <a:pt x="3741039" y="33528"/>
                    <a:pt x="3745484" y="25908"/>
                  </a:cubicBezTo>
                  <a:cubicBezTo>
                    <a:pt x="3752596" y="13335"/>
                    <a:pt x="3696970" y="127"/>
                    <a:pt x="3696970" y="127"/>
                  </a:cubicBezTo>
                  <a:close/>
                  <a:moveTo>
                    <a:pt x="30480" y="33147"/>
                  </a:moveTo>
                  <a:cubicBezTo>
                    <a:pt x="16383" y="40259"/>
                    <a:pt x="5588" y="50292"/>
                    <a:pt x="0" y="60705"/>
                  </a:cubicBezTo>
                  <a:lnTo>
                    <a:pt x="0" y="88391"/>
                  </a:lnTo>
                  <a:cubicBezTo>
                    <a:pt x="12192" y="101599"/>
                    <a:pt x="52070" y="105536"/>
                    <a:pt x="52324" y="105536"/>
                  </a:cubicBezTo>
                  <a:cubicBezTo>
                    <a:pt x="52197" y="105536"/>
                    <a:pt x="18669" y="93725"/>
                    <a:pt x="16637" y="75945"/>
                  </a:cubicBezTo>
                  <a:cubicBezTo>
                    <a:pt x="14605" y="58166"/>
                    <a:pt x="30480" y="33147"/>
                    <a:pt x="30480" y="33147"/>
                  </a:cubicBezTo>
                  <a:close/>
                  <a:moveTo>
                    <a:pt x="3548253" y="174370"/>
                  </a:moveTo>
                  <a:cubicBezTo>
                    <a:pt x="3595116" y="202183"/>
                    <a:pt x="3495548" y="238505"/>
                    <a:pt x="3495548" y="238505"/>
                  </a:cubicBezTo>
                  <a:cubicBezTo>
                    <a:pt x="3534029" y="238505"/>
                    <a:pt x="3570986" y="229869"/>
                    <a:pt x="3587496" y="208787"/>
                  </a:cubicBezTo>
                  <a:cubicBezTo>
                    <a:pt x="3604006" y="187705"/>
                    <a:pt x="3548126" y="174370"/>
                    <a:pt x="3548126" y="174370"/>
                  </a:cubicBezTo>
                  <a:close/>
                  <a:moveTo>
                    <a:pt x="3717163" y="229742"/>
                  </a:moveTo>
                  <a:cubicBezTo>
                    <a:pt x="3710813" y="229742"/>
                    <a:pt x="3705225" y="234949"/>
                    <a:pt x="3705225" y="234949"/>
                  </a:cubicBezTo>
                  <a:cubicBezTo>
                    <a:pt x="3707003" y="233933"/>
                    <a:pt x="3708654" y="233552"/>
                    <a:pt x="3710305" y="233552"/>
                  </a:cubicBezTo>
                  <a:cubicBezTo>
                    <a:pt x="3721354" y="233552"/>
                    <a:pt x="3729228" y="252475"/>
                    <a:pt x="3729228" y="252475"/>
                  </a:cubicBezTo>
                  <a:cubicBezTo>
                    <a:pt x="3730879" y="244347"/>
                    <a:pt x="3731006" y="236727"/>
                    <a:pt x="3722878" y="231393"/>
                  </a:cubicBezTo>
                  <a:cubicBezTo>
                    <a:pt x="3720973" y="230123"/>
                    <a:pt x="3719068" y="229742"/>
                    <a:pt x="3717163" y="229742"/>
                  </a:cubicBezTo>
                  <a:close/>
                  <a:moveTo>
                    <a:pt x="50927" y="185165"/>
                  </a:moveTo>
                  <a:cubicBezTo>
                    <a:pt x="50927" y="185165"/>
                    <a:pt x="7366" y="217296"/>
                    <a:pt x="7239" y="234695"/>
                  </a:cubicBezTo>
                  <a:cubicBezTo>
                    <a:pt x="7112" y="252094"/>
                    <a:pt x="43815" y="269366"/>
                    <a:pt x="43815" y="269366"/>
                  </a:cubicBezTo>
                  <a:cubicBezTo>
                    <a:pt x="43815" y="269366"/>
                    <a:pt x="25146" y="249427"/>
                    <a:pt x="19685" y="237870"/>
                  </a:cubicBezTo>
                  <a:cubicBezTo>
                    <a:pt x="10541" y="218820"/>
                    <a:pt x="50927" y="185038"/>
                    <a:pt x="50927" y="185038"/>
                  </a:cubicBezTo>
                  <a:close/>
                  <a:moveTo>
                    <a:pt x="3490722" y="332866"/>
                  </a:moveTo>
                  <a:cubicBezTo>
                    <a:pt x="3489325" y="332866"/>
                    <a:pt x="3488817" y="332993"/>
                    <a:pt x="3489325" y="333120"/>
                  </a:cubicBezTo>
                  <a:cubicBezTo>
                    <a:pt x="3564509" y="355091"/>
                    <a:pt x="3472053" y="381634"/>
                    <a:pt x="3472053" y="381634"/>
                  </a:cubicBezTo>
                  <a:cubicBezTo>
                    <a:pt x="3472053" y="381634"/>
                    <a:pt x="3550666" y="369950"/>
                    <a:pt x="3553841" y="352678"/>
                  </a:cubicBezTo>
                  <a:cubicBezTo>
                    <a:pt x="3556635" y="337565"/>
                    <a:pt x="3501136" y="332866"/>
                    <a:pt x="3490849" y="332866"/>
                  </a:cubicBezTo>
                  <a:close/>
                  <a:moveTo>
                    <a:pt x="62865" y="297433"/>
                  </a:moveTo>
                  <a:cubicBezTo>
                    <a:pt x="62865" y="297433"/>
                    <a:pt x="43561" y="334771"/>
                    <a:pt x="1778" y="363727"/>
                  </a:cubicBezTo>
                  <a:cubicBezTo>
                    <a:pt x="1143" y="364108"/>
                    <a:pt x="508" y="364616"/>
                    <a:pt x="0" y="364997"/>
                  </a:cubicBezTo>
                  <a:lnTo>
                    <a:pt x="0" y="382523"/>
                  </a:lnTo>
                  <a:cubicBezTo>
                    <a:pt x="50673" y="339724"/>
                    <a:pt x="62865" y="297433"/>
                    <a:pt x="62865" y="297433"/>
                  </a:cubicBezTo>
                  <a:close/>
                  <a:moveTo>
                    <a:pt x="0" y="407542"/>
                  </a:moveTo>
                  <a:lnTo>
                    <a:pt x="0" y="415288"/>
                  </a:lnTo>
                  <a:cubicBezTo>
                    <a:pt x="1524" y="414654"/>
                    <a:pt x="2667" y="413257"/>
                    <a:pt x="2667" y="411479"/>
                  </a:cubicBezTo>
                  <a:cubicBezTo>
                    <a:pt x="2667" y="409701"/>
                    <a:pt x="1524" y="408050"/>
                    <a:pt x="0" y="407542"/>
                  </a:cubicBezTo>
                  <a:close/>
                  <a:moveTo>
                    <a:pt x="0" y="425575"/>
                  </a:moveTo>
                  <a:lnTo>
                    <a:pt x="0" y="446657"/>
                  </a:lnTo>
                  <a:cubicBezTo>
                    <a:pt x="15748" y="446403"/>
                    <a:pt x="30226" y="445641"/>
                    <a:pt x="40132" y="444879"/>
                  </a:cubicBezTo>
                  <a:cubicBezTo>
                    <a:pt x="46482" y="444371"/>
                    <a:pt x="47244" y="435608"/>
                    <a:pt x="41148" y="433830"/>
                  </a:cubicBezTo>
                  <a:cubicBezTo>
                    <a:pt x="30988" y="430909"/>
                    <a:pt x="14732" y="428497"/>
                    <a:pt x="0" y="425575"/>
                  </a:cubicBezTo>
                  <a:close/>
                  <a:moveTo>
                    <a:pt x="159766" y="499870"/>
                  </a:moveTo>
                  <a:cubicBezTo>
                    <a:pt x="159766" y="499870"/>
                    <a:pt x="121666" y="512062"/>
                    <a:pt x="130302" y="528953"/>
                  </a:cubicBezTo>
                  <a:cubicBezTo>
                    <a:pt x="136017" y="540129"/>
                    <a:pt x="199009" y="543304"/>
                    <a:pt x="241935" y="549400"/>
                  </a:cubicBezTo>
                  <a:lnTo>
                    <a:pt x="300355" y="549400"/>
                  </a:lnTo>
                  <a:cubicBezTo>
                    <a:pt x="299466" y="543812"/>
                    <a:pt x="294767" y="539494"/>
                    <a:pt x="284099" y="537716"/>
                  </a:cubicBezTo>
                  <a:cubicBezTo>
                    <a:pt x="239268" y="530731"/>
                    <a:pt x="131572" y="525651"/>
                    <a:pt x="159893" y="499870"/>
                  </a:cubicBezTo>
                  <a:close/>
                  <a:moveTo>
                    <a:pt x="3753358" y="489837"/>
                  </a:moveTo>
                  <a:cubicBezTo>
                    <a:pt x="3747897" y="489837"/>
                    <a:pt x="3742563" y="491361"/>
                    <a:pt x="3737864" y="494155"/>
                  </a:cubicBezTo>
                  <a:cubicBezTo>
                    <a:pt x="3711067" y="510665"/>
                    <a:pt x="3742055" y="529207"/>
                    <a:pt x="3751834" y="549400"/>
                  </a:cubicBezTo>
                  <a:lnTo>
                    <a:pt x="3812413" y="549400"/>
                  </a:lnTo>
                  <a:cubicBezTo>
                    <a:pt x="3814318" y="545463"/>
                    <a:pt x="3815334" y="541526"/>
                    <a:pt x="3815334" y="537335"/>
                  </a:cubicBezTo>
                  <a:cubicBezTo>
                    <a:pt x="3815207" y="498473"/>
                    <a:pt x="3773932" y="491234"/>
                    <a:pt x="3755644" y="489837"/>
                  </a:cubicBezTo>
                  <a:cubicBezTo>
                    <a:pt x="3754882" y="489837"/>
                    <a:pt x="3754247" y="489710"/>
                    <a:pt x="3753485" y="489710"/>
                  </a:cubicBezTo>
                  <a:close/>
                </a:path>
              </a:pathLst>
            </a:custGeom>
            <a:solidFill>
              <a:srgbClr val="FFE497">
                <a:alpha val="71765"/>
              </a:srgbClr>
            </a:solidFill>
          </p:spPr>
        </p:sp>
      </p:grpSp>
      <p:sp>
        <p:nvSpPr>
          <p:cNvPr name="Freeform 9" id="9"/>
          <p:cNvSpPr/>
          <p:nvPr/>
        </p:nvSpPr>
        <p:spPr>
          <a:xfrm flipH="false" flipV="false" rot="0">
            <a:off x="2790082" y="2700671"/>
            <a:ext cx="2224516" cy="2309108"/>
          </a:xfrm>
          <a:custGeom>
            <a:avLst/>
            <a:gdLst/>
            <a:ahLst/>
            <a:cxnLst/>
            <a:rect r="r" b="b" t="t" l="l"/>
            <a:pathLst>
              <a:path h="2309108" w="2224516">
                <a:moveTo>
                  <a:pt x="0" y="0"/>
                </a:moveTo>
                <a:lnTo>
                  <a:pt x="2224516" y="0"/>
                </a:lnTo>
                <a:lnTo>
                  <a:pt x="2224516" y="2309108"/>
                </a:lnTo>
                <a:lnTo>
                  <a:pt x="0" y="2309108"/>
                </a:lnTo>
                <a:lnTo>
                  <a:pt x="0" y="0"/>
                </a:lnTo>
                <a:close/>
              </a:path>
            </a:pathLst>
          </a:custGeom>
          <a:blipFill>
            <a:blip r:embed="rId3">
              <a:alphaModFix amt="72000"/>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1205220">
            <a:off x="934079" y="2718759"/>
            <a:ext cx="1335138" cy="1647225"/>
            <a:chOff x="0" y="0"/>
            <a:chExt cx="1780184" cy="2196300"/>
          </a:xfrm>
        </p:grpSpPr>
        <p:sp>
          <p:nvSpPr>
            <p:cNvPr name="Freeform 11" id="11"/>
            <p:cNvSpPr/>
            <p:nvPr/>
          </p:nvSpPr>
          <p:spPr>
            <a:xfrm flipH="false" flipV="false" rot="0">
              <a:off x="-60" y="0"/>
              <a:ext cx="1780234" cy="2196338"/>
            </a:xfrm>
            <a:custGeom>
              <a:avLst/>
              <a:gdLst/>
              <a:ahLst/>
              <a:cxnLst/>
              <a:rect r="r" b="b" t="t" l="l"/>
              <a:pathLst>
                <a:path h="2196338" w="1780234">
                  <a:moveTo>
                    <a:pt x="1292031" y="72263"/>
                  </a:moveTo>
                  <a:cubicBezTo>
                    <a:pt x="1168460" y="27178"/>
                    <a:pt x="1036507" y="0"/>
                    <a:pt x="906078" y="0"/>
                  </a:cubicBezTo>
                  <a:lnTo>
                    <a:pt x="905824" y="0"/>
                  </a:lnTo>
                  <a:cubicBezTo>
                    <a:pt x="806129" y="0"/>
                    <a:pt x="707196" y="15875"/>
                    <a:pt x="613597" y="51689"/>
                  </a:cubicBezTo>
                  <a:cubicBezTo>
                    <a:pt x="382076" y="140335"/>
                    <a:pt x="196529" y="369697"/>
                    <a:pt x="207959" y="617347"/>
                  </a:cubicBezTo>
                  <a:cubicBezTo>
                    <a:pt x="220659" y="892683"/>
                    <a:pt x="452561" y="1106424"/>
                    <a:pt x="533714" y="1369822"/>
                  </a:cubicBezTo>
                  <a:cubicBezTo>
                    <a:pt x="588578" y="1548003"/>
                    <a:pt x="612073" y="1833626"/>
                    <a:pt x="743391" y="1965833"/>
                  </a:cubicBezTo>
                  <a:cubicBezTo>
                    <a:pt x="824544" y="2051050"/>
                    <a:pt x="923985" y="2122297"/>
                    <a:pt x="1033840" y="2162556"/>
                  </a:cubicBezTo>
                  <a:cubicBezTo>
                    <a:pt x="1080195" y="2179447"/>
                    <a:pt x="1128328" y="2190877"/>
                    <a:pt x="1177731" y="2195449"/>
                  </a:cubicBezTo>
                  <a:cubicBezTo>
                    <a:pt x="1181160" y="2195830"/>
                    <a:pt x="1184716" y="2196084"/>
                    <a:pt x="1188145" y="2196338"/>
                  </a:cubicBezTo>
                  <a:lnTo>
                    <a:pt x="1256344" y="2196338"/>
                  </a:lnTo>
                  <a:cubicBezTo>
                    <a:pt x="1398076" y="2186432"/>
                    <a:pt x="1536887" y="2115439"/>
                    <a:pt x="1608261" y="1993646"/>
                  </a:cubicBezTo>
                  <a:cubicBezTo>
                    <a:pt x="1655759" y="1912493"/>
                    <a:pt x="1670999" y="1817116"/>
                    <a:pt x="1685350" y="1724152"/>
                  </a:cubicBezTo>
                  <a:cubicBezTo>
                    <a:pt x="1735769" y="1398016"/>
                    <a:pt x="1808921" y="1063625"/>
                    <a:pt x="1768535" y="732155"/>
                  </a:cubicBezTo>
                  <a:cubicBezTo>
                    <a:pt x="1735642" y="461645"/>
                    <a:pt x="1601530" y="198120"/>
                    <a:pt x="1338640" y="90424"/>
                  </a:cubicBezTo>
                  <a:cubicBezTo>
                    <a:pt x="1323273" y="84074"/>
                    <a:pt x="1307652" y="78105"/>
                    <a:pt x="1291904" y="72390"/>
                  </a:cubicBezTo>
                  <a:close/>
                  <a:moveTo>
                    <a:pt x="297875" y="1261745"/>
                  </a:moveTo>
                  <a:cubicBezTo>
                    <a:pt x="192211" y="1223137"/>
                    <a:pt x="67243" y="1259840"/>
                    <a:pt x="20253" y="1371346"/>
                  </a:cubicBezTo>
                  <a:cubicBezTo>
                    <a:pt x="-15307" y="1455547"/>
                    <a:pt x="-1083" y="1558417"/>
                    <a:pt x="39938" y="1644396"/>
                  </a:cubicBezTo>
                  <a:cubicBezTo>
                    <a:pt x="96072" y="1762379"/>
                    <a:pt x="198942" y="1859534"/>
                    <a:pt x="286953" y="1953006"/>
                  </a:cubicBezTo>
                  <a:cubicBezTo>
                    <a:pt x="288223" y="1954403"/>
                    <a:pt x="289493" y="1955800"/>
                    <a:pt x="290763" y="1957070"/>
                  </a:cubicBezTo>
                  <a:cubicBezTo>
                    <a:pt x="347024" y="2016506"/>
                    <a:pt x="410397" y="2091182"/>
                    <a:pt x="483168" y="2117725"/>
                  </a:cubicBezTo>
                  <a:cubicBezTo>
                    <a:pt x="484565" y="2118233"/>
                    <a:pt x="485962" y="2118741"/>
                    <a:pt x="487232" y="2119122"/>
                  </a:cubicBezTo>
                  <a:cubicBezTo>
                    <a:pt x="602675" y="2158238"/>
                    <a:pt x="632774" y="2000504"/>
                    <a:pt x="576894" y="1905254"/>
                  </a:cubicBezTo>
                  <a:cubicBezTo>
                    <a:pt x="524824" y="1816481"/>
                    <a:pt x="464118" y="1712849"/>
                    <a:pt x="456117" y="1610995"/>
                  </a:cubicBezTo>
                  <a:cubicBezTo>
                    <a:pt x="448751" y="1516126"/>
                    <a:pt x="466150" y="1399540"/>
                    <a:pt x="388680" y="1320165"/>
                  </a:cubicBezTo>
                  <a:cubicBezTo>
                    <a:pt x="362264" y="1293114"/>
                    <a:pt x="331022" y="1273556"/>
                    <a:pt x="297748" y="1261491"/>
                  </a:cubicBezTo>
                  <a:close/>
                </a:path>
              </a:pathLst>
            </a:custGeom>
            <a:blipFill>
              <a:blip r:embed="rId5">
                <a:alphaModFix amt="72000"/>
              </a:blip>
              <a:stretch>
                <a:fillRect l="-42635" t="-1" r="-42766" b="0"/>
              </a:stretch>
            </a:blipFill>
          </p:spPr>
        </p:sp>
      </p:grpSp>
      <p:grpSp>
        <p:nvGrpSpPr>
          <p:cNvPr name="Group 12" id="12"/>
          <p:cNvGrpSpPr/>
          <p:nvPr/>
        </p:nvGrpSpPr>
        <p:grpSpPr>
          <a:xfrm rot="-1205280">
            <a:off x="933679" y="2718806"/>
            <a:ext cx="1335605" cy="1647225"/>
            <a:chOff x="0" y="0"/>
            <a:chExt cx="1780807" cy="2196300"/>
          </a:xfrm>
        </p:grpSpPr>
        <p:sp>
          <p:nvSpPr>
            <p:cNvPr name="Freeform 13" id="13"/>
            <p:cNvSpPr/>
            <p:nvPr/>
          </p:nvSpPr>
          <p:spPr>
            <a:xfrm flipH="false" flipV="false" rot="0">
              <a:off x="0" y="0"/>
              <a:ext cx="1780794" cy="2196338"/>
            </a:xfrm>
            <a:custGeom>
              <a:avLst/>
              <a:gdLst/>
              <a:ahLst/>
              <a:cxnLst/>
              <a:rect r="r" b="b" t="t" l="l"/>
              <a:pathLst>
                <a:path h="2196338" w="1780794">
                  <a:moveTo>
                    <a:pt x="1780794" y="0"/>
                  </a:moveTo>
                  <a:lnTo>
                    <a:pt x="0" y="0"/>
                  </a:lnTo>
                  <a:lnTo>
                    <a:pt x="0" y="2196338"/>
                  </a:lnTo>
                  <a:lnTo>
                    <a:pt x="1780794" y="2196338"/>
                  </a:lnTo>
                  <a:lnTo>
                    <a:pt x="1780794" y="0"/>
                  </a:lnTo>
                  <a:close/>
                </a:path>
              </a:pathLst>
            </a:custGeom>
            <a:blipFill>
              <a:blip r:embed="rId6">
                <a:alphaModFix amt="72000"/>
              </a:blip>
              <a:stretch>
                <a:fillRect l="-36" t="0" r="0" b="1"/>
              </a:stretch>
            </a:blipFill>
          </p:spPr>
        </p:sp>
      </p:grpSp>
      <p:grpSp>
        <p:nvGrpSpPr>
          <p:cNvPr name="Group 14" id="14"/>
          <p:cNvGrpSpPr/>
          <p:nvPr/>
        </p:nvGrpSpPr>
        <p:grpSpPr>
          <a:xfrm rot="0">
            <a:off x="371018" y="4333313"/>
            <a:ext cx="412156" cy="411175"/>
            <a:chOff x="0" y="0"/>
            <a:chExt cx="412153" cy="411175"/>
          </a:xfrm>
        </p:grpSpPr>
        <p:sp>
          <p:nvSpPr>
            <p:cNvPr name="Freeform 15" id="15"/>
            <p:cNvSpPr/>
            <p:nvPr/>
          </p:nvSpPr>
          <p:spPr>
            <a:xfrm flipH="false" flipV="false" rot="0">
              <a:off x="282288" y="108681"/>
              <a:ext cx="25463" cy="25083"/>
            </a:xfrm>
            <a:custGeom>
              <a:avLst/>
              <a:gdLst/>
              <a:ahLst/>
              <a:cxnLst/>
              <a:rect r="r" b="b" t="t" l="l"/>
              <a:pathLst>
                <a:path h="25083" w="25463">
                  <a:moveTo>
                    <a:pt x="10699" y="23273"/>
                  </a:moveTo>
                  <a:lnTo>
                    <a:pt x="23653" y="10572"/>
                  </a:lnTo>
                  <a:cubicBezTo>
                    <a:pt x="26066" y="8159"/>
                    <a:pt x="26066" y="4222"/>
                    <a:pt x="23653" y="1809"/>
                  </a:cubicBezTo>
                  <a:cubicBezTo>
                    <a:pt x="21240" y="-604"/>
                    <a:pt x="17176" y="-604"/>
                    <a:pt x="14763" y="1809"/>
                  </a:cubicBezTo>
                  <a:lnTo>
                    <a:pt x="1809" y="14509"/>
                  </a:lnTo>
                  <a:cubicBezTo>
                    <a:pt x="-604" y="16923"/>
                    <a:pt x="-604" y="20860"/>
                    <a:pt x="1809" y="23273"/>
                  </a:cubicBezTo>
                  <a:cubicBezTo>
                    <a:pt x="4222" y="25686"/>
                    <a:pt x="8286" y="25686"/>
                    <a:pt x="10699" y="23273"/>
                  </a:cubicBezTo>
                  <a:close/>
                </a:path>
              </a:pathLst>
            </a:custGeom>
            <a:solidFill>
              <a:srgbClr val="000000">
                <a:alpha val="61961"/>
              </a:srgbClr>
            </a:solidFill>
          </p:spPr>
        </p:sp>
        <p:sp>
          <p:nvSpPr>
            <p:cNvPr name="Freeform 16" id="16"/>
            <p:cNvSpPr/>
            <p:nvPr/>
          </p:nvSpPr>
          <p:spPr>
            <a:xfrm flipH="false" flipV="false" rot="0">
              <a:off x="301256" y="136977"/>
              <a:ext cx="28547" cy="21294"/>
            </a:xfrm>
            <a:custGeom>
              <a:avLst/>
              <a:gdLst/>
              <a:ahLst/>
              <a:cxnLst/>
              <a:rect r="r" b="b" t="t" l="l"/>
              <a:pathLst>
                <a:path h="21294" w="28547">
                  <a:moveTo>
                    <a:pt x="1002" y="18218"/>
                  </a:moveTo>
                  <a:cubicBezTo>
                    <a:pt x="2780" y="21139"/>
                    <a:pt x="6590" y="22155"/>
                    <a:pt x="9638" y="20504"/>
                  </a:cubicBezTo>
                  <a:lnTo>
                    <a:pt x="25386" y="11614"/>
                  </a:lnTo>
                  <a:cubicBezTo>
                    <a:pt x="28434" y="9963"/>
                    <a:pt x="29450" y="6153"/>
                    <a:pt x="27672" y="3105"/>
                  </a:cubicBezTo>
                  <a:cubicBezTo>
                    <a:pt x="25894" y="57"/>
                    <a:pt x="22084" y="-832"/>
                    <a:pt x="19036" y="819"/>
                  </a:cubicBezTo>
                  <a:lnTo>
                    <a:pt x="3161" y="9709"/>
                  </a:lnTo>
                  <a:cubicBezTo>
                    <a:pt x="113" y="11360"/>
                    <a:pt x="-903" y="15170"/>
                    <a:pt x="875" y="18091"/>
                  </a:cubicBezTo>
                  <a:close/>
                </a:path>
              </a:pathLst>
            </a:custGeom>
            <a:solidFill>
              <a:srgbClr val="000000">
                <a:alpha val="61961"/>
              </a:srgbClr>
            </a:solidFill>
          </p:spPr>
        </p:sp>
        <p:sp>
          <p:nvSpPr>
            <p:cNvPr name="Freeform 17" id="17"/>
            <p:cNvSpPr/>
            <p:nvPr/>
          </p:nvSpPr>
          <p:spPr>
            <a:xfrm flipH="false" flipV="false" rot="0">
              <a:off x="313598" y="169963"/>
              <a:ext cx="30280" cy="16946"/>
            </a:xfrm>
            <a:custGeom>
              <a:avLst/>
              <a:gdLst/>
              <a:ahLst/>
              <a:cxnLst/>
              <a:rect r="r" b="b" t="t" l="l"/>
              <a:pathLst>
                <a:path h="16946" w="30280">
                  <a:moveTo>
                    <a:pt x="217" y="12410"/>
                  </a:moveTo>
                  <a:cubicBezTo>
                    <a:pt x="1106" y="15712"/>
                    <a:pt x="4535" y="17617"/>
                    <a:pt x="7964" y="16728"/>
                  </a:cubicBezTo>
                  <a:lnTo>
                    <a:pt x="25617" y="12156"/>
                  </a:lnTo>
                  <a:cubicBezTo>
                    <a:pt x="29046" y="11267"/>
                    <a:pt x="30951" y="7838"/>
                    <a:pt x="30062" y="4536"/>
                  </a:cubicBezTo>
                  <a:cubicBezTo>
                    <a:pt x="29173" y="1234"/>
                    <a:pt x="25744" y="-671"/>
                    <a:pt x="22315" y="218"/>
                  </a:cubicBezTo>
                  <a:lnTo>
                    <a:pt x="4662" y="4790"/>
                  </a:lnTo>
                  <a:cubicBezTo>
                    <a:pt x="1233" y="5679"/>
                    <a:pt x="-672" y="9108"/>
                    <a:pt x="217" y="12410"/>
                  </a:cubicBezTo>
                  <a:close/>
                </a:path>
              </a:pathLst>
            </a:custGeom>
            <a:solidFill>
              <a:srgbClr val="000000">
                <a:alpha val="61961"/>
              </a:srgbClr>
            </a:solidFill>
          </p:spPr>
        </p:sp>
        <p:sp>
          <p:nvSpPr>
            <p:cNvPr name="Freeform 18" id="18"/>
            <p:cNvSpPr/>
            <p:nvPr/>
          </p:nvSpPr>
          <p:spPr>
            <a:xfrm flipH="false" flipV="false" rot="0">
              <a:off x="317752" y="205360"/>
              <a:ext cx="30988" cy="12446"/>
            </a:xfrm>
            <a:custGeom>
              <a:avLst/>
              <a:gdLst/>
              <a:ahLst/>
              <a:cxnLst/>
              <a:rect r="r" b="b" t="t" l="l"/>
              <a:pathLst>
                <a:path h="12446" w="30988">
                  <a:moveTo>
                    <a:pt x="24638" y="0"/>
                  </a:moveTo>
                  <a:lnTo>
                    <a:pt x="6350" y="0"/>
                  </a:lnTo>
                  <a:cubicBezTo>
                    <a:pt x="2921" y="0"/>
                    <a:pt x="0" y="2794"/>
                    <a:pt x="0" y="6223"/>
                  </a:cubicBezTo>
                  <a:cubicBezTo>
                    <a:pt x="0" y="9652"/>
                    <a:pt x="2794" y="12446"/>
                    <a:pt x="6350" y="12446"/>
                  </a:cubicBezTo>
                  <a:lnTo>
                    <a:pt x="24638" y="12446"/>
                  </a:lnTo>
                  <a:cubicBezTo>
                    <a:pt x="28194" y="12446"/>
                    <a:pt x="30988" y="9652"/>
                    <a:pt x="30988" y="6223"/>
                  </a:cubicBezTo>
                  <a:cubicBezTo>
                    <a:pt x="30988" y="2794"/>
                    <a:pt x="28194" y="0"/>
                    <a:pt x="24638" y="0"/>
                  </a:cubicBezTo>
                  <a:close/>
                </a:path>
              </a:pathLst>
            </a:custGeom>
            <a:solidFill>
              <a:srgbClr val="000000">
                <a:alpha val="61961"/>
              </a:srgbClr>
            </a:solidFill>
          </p:spPr>
        </p:sp>
        <p:sp>
          <p:nvSpPr>
            <p:cNvPr name="Freeform 19" id="19"/>
            <p:cNvSpPr/>
            <p:nvPr/>
          </p:nvSpPr>
          <p:spPr>
            <a:xfrm flipH="false" flipV="false" rot="0">
              <a:off x="63500" y="63705"/>
              <a:ext cx="271601" cy="284022"/>
            </a:xfrm>
            <a:custGeom>
              <a:avLst/>
              <a:gdLst/>
              <a:ahLst/>
              <a:cxnLst/>
              <a:rect r="r" b="b" t="t" l="l"/>
              <a:pathLst>
                <a:path h="284022" w="271601">
                  <a:moveTo>
                    <a:pt x="265809" y="180263"/>
                  </a:moveTo>
                  <a:cubicBezTo>
                    <a:pt x="261364" y="178866"/>
                    <a:pt x="256665" y="181152"/>
                    <a:pt x="255141" y="185470"/>
                  </a:cubicBezTo>
                  <a:cubicBezTo>
                    <a:pt x="238504" y="234492"/>
                    <a:pt x="191896" y="267385"/>
                    <a:pt x="139064" y="267385"/>
                  </a:cubicBezTo>
                  <a:cubicBezTo>
                    <a:pt x="71627" y="267385"/>
                    <a:pt x="16891" y="213791"/>
                    <a:pt x="16891" y="147878"/>
                  </a:cubicBezTo>
                  <a:cubicBezTo>
                    <a:pt x="16891" y="81965"/>
                    <a:pt x="71754" y="28370"/>
                    <a:pt x="139064" y="28370"/>
                  </a:cubicBezTo>
                  <a:cubicBezTo>
                    <a:pt x="146303" y="28370"/>
                    <a:pt x="153415" y="29005"/>
                    <a:pt x="160400" y="30275"/>
                  </a:cubicBezTo>
                  <a:cubicBezTo>
                    <a:pt x="160400" y="30402"/>
                    <a:pt x="160400" y="30529"/>
                    <a:pt x="160273" y="30656"/>
                  </a:cubicBezTo>
                  <a:lnTo>
                    <a:pt x="158495" y="40816"/>
                  </a:lnTo>
                  <a:cubicBezTo>
                    <a:pt x="157733" y="45261"/>
                    <a:pt x="160654" y="47674"/>
                    <a:pt x="164972" y="46150"/>
                  </a:cubicBezTo>
                  <a:lnTo>
                    <a:pt x="174878" y="42594"/>
                  </a:lnTo>
                  <a:cubicBezTo>
                    <a:pt x="179196" y="41070"/>
                    <a:pt x="186308" y="38530"/>
                    <a:pt x="190753" y="37006"/>
                  </a:cubicBezTo>
                  <a:lnTo>
                    <a:pt x="200659" y="33450"/>
                  </a:lnTo>
                  <a:cubicBezTo>
                    <a:pt x="204977" y="31926"/>
                    <a:pt x="205612" y="28243"/>
                    <a:pt x="202056" y="25322"/>
                  </a:cubicBezTo>
                  <a:lnTo>
                    <a:pt x="193928" y="18718"/>
                  </a:lnTo>
                  <a:cubicBezTo>
                    <a:pt x="190372" y="15797"/>
                    <a:pt x="184530" y="11098"/>
                    <a:pt x="180974" y="8177"/>
                  </a:cubicBezTo>
                  <a:lnTo>
                    <a:pt x="172846" y="1573"/>
                  </a:lnTo>
                  <a:cubicBezTo>
                    <a:pt x="169290" y="-1348"/>
                    <a:pt x="165734" y="-78"/>
                    <a:pt x="164972" y="4367"/>
                  </a:cubicBezTo>
                  <a:lnTo>
                    <a:pt x="163194" y="14146"/>
                  </a:lnTo>
                  <a:cubicBezTo>
                    <a:pt x="155193" y="12749"/>
                    <a:pt x="147065" y="11987"/>
                    <a:pt x="138937" y="11987"/>
                  </a:cubicBezTo>
                  <a:cubicBezTo>
                    <a:pt x="62356" y="11860"/>
                    <a:pt x="0" y="72821"/>
                    <a:pt x="0" y="147878"/>
                  </a:cubicBezTo>
                  <a:cubicBezTo>
                    <a:pt x="0" y="222935"/>
                    <a:pt x="62356" y="284022"/>
                    <a:pt x="139064" y="284022"/>
                  </a:cubicBezTo>
                  <a:cubicBezTo>
                    <a:pt x="199135" y="284022"/>
                    <a:pt x="252220" y="246557"/>
                    <a:pt x="271143" y="190804"/>
                  </a:cubicBezTo>
                  <a:cubicBezTo>
                    <a:pt x="272667" y="186486"/>
                    <a:pt x="270254" y="181787"/>
                    <a:pt x="265809" y="180390"/>
                  </a:cubicBezTo>
                  <a:close/>
                </a:path>
              </a:pathLst>
            </a:custGeom>
            <a:solidFill>
              <a:srgbClr val="000000">
                <a:alpha val="61961"/>
              </a:srgbClr>
            </a:solidFill>
          </p:spPr>
        </p:sp>
        <p:sp>
          <p:nvSpPr>
            <p:cNvPr name="Freeform 20" id="20"/>
            <p:cNvSpPr/>
            <p:nvPr/>
          </p:nvSpPr>
          <p:spPr>
            <a:xfrm flipH="false" flipV="false" rot="0">
              <a:off x="145414" y="145670"/>
              <a:ext cx="113664" cy="132081"/>
            </a:xfrm>
            <a:custGeom>
              <a:avLst/>
              <a:gdLst/>
              <a:ahLst/>
              <a:cxnLst/>
              <a:rect r="r" b="b" t="t" l="l"/>
              <a:pathLst>
                <a:path h="132081" w="113664">
                  <a:moveTo>
                    <a:pt x="107696" y="120396"/>
                  </a:moveTo>
                  <a:lnTo>
                    <a:pt x="103759" y="120396"/>
                  </a:lnTo>
                  <a:cubicBezTo>
                    <a:pt x="103124" y="111379"/>
                    <a:pt x="100711" y="94615"/>
                    <a:pt x="92202" y="86487"/>
                  </a:cubicBezTo>
                  <a:cubicBezTo>
                    <a:pt x="84963" y="79756"/>
                    <a:pt x="77343" y="72009"/>
                    <a:pt x="77343" y="66040"/>
                  </a:cubicBezTo>
                  <a:cubicBezTo>
                    <a:pt x="77343" y="60071"/>
                    <a:pt x="84963" y="52324"/>
                    <a:pt x="92202" y="45593"/>
                  </a:cubicBezTo>
                  <a:cubicBezTo>
                    <a:pt x="100711" y="37592"/>
                    <a:pt x="103124" y="20701"/>
                    <a:pt x="103759" y="11684"/>
                  </a:cubicBezTo>
                  <a:lnTo>
                    <a:pt x="107696" y="11684"/>
                  </a:lnTo>
                  <a:cubicBezTo>
                    <a:pt x="110998" y="11684"/>
                    <a:pt x="113665" y="9017"/>
                    <a:pt x="113665" y="5842"/>
                  </a:cubicBezTo>
                  <a:cubicBezTo>
                    <a:pt x="113665" y="2667"/>
                    <a:pt x="110998" y="0"/>
                    <a:pt x="107696" y="0"/>
                  </a:cubicBezTo>
                  <a:lnTo>
                    <a:pt x="5969" y="0"/>
                  </a:lnTo>
                  <a:cubicBezTo>
                    <a:pt x="2667" y="0"/>
                    <a:pt x="0" y="2667"/>
                    <a:pt x="0" y="5842"/>
                  </a:cubicBezTo>
                  <a:cubicBezTo>
                    <a:pt x="0" y="9017"/>
                    <a:pt x="2667" y="11684"/>
                    <a:pt x="5969" y="11684"/>
                  </a:cubicBezTo>
                  <a:lnTo>
                    <a:pt x="9906" y="11684"/>
                  </a:lnTo>
                  <a:cubicBezTo>
                    <a:pt x="10541" y="20701"/>
                    <a:pt x="12954" y="37465"/>
                    <a:pt x="21463" y="45593"/>
                  </a:cubicBezTo>
                  <a:cubicBezTo>
                    <a:pt x="28702" y="52324"/>
                    <a:pt x="36322" y="60071"/>
                    <a:pt x="36322" y="66040"/>
                  </a:cubicBezTo>
                  <a:cubicBezTo>
                    <a:pt x="36322" y="72009"/>
                    <a:pt x="28702" y="79756"/>
                    <a:pt x="21463" y="86487"/>
                  </a:cubicBezTo>
                  <a:cubicBezTo>
                    <a:pt x="12954" y="94488"/>
                    <a:pt x="10541" y="111379"/>
                    <a:pt x="9906" y="120396"/>
                  </a:cubicBezTo>
                  <a:lnTo>
                    <a:pt x="5969" y="120396"/>
                  </a:lnTo>
                  <a:cubicBezTo>
                    <a:pt x="2667" y="120396"/>
                    <a:pt x="0" y="123063"/>
                    <a:pt x="0" y="126238"/>
                  </a:cubicBezTo>
                  <a:cubicBezTo>
                    <a:pt x="0" y="129413"/>
                    <a:pt x="2667" y="132080"/>
                    <a:pt x="5969" y="132080"/>
                  </a:cubicBezTo>
                  <a:lnTo>
                    <a:pt x="107696" y="132080"/>
                  </a:lnTo>
                  <a:cubicBezTo>
                    <a:pt x="110998" y="132080"/>
                    <a:pt x="113665" y="129413"/>
                    <a:pt x="113665" y="126238"/>
                  </a:cubicBezTo>
                  <a:cubicBezTo>
                    <a:pt x="113665" y="123063"/>
                    <a:pt x="110998" y="120396"/>
                    <a:pt x="107696" y="120396"/>
                  </a:cubicBezTo>
                  <a:close/>
                  <a:moveTo>
                    <a:pt x="16002" y="120396"/>
                  </a:moveTo>
                  <a:cubicBezTo>
                    <a:pt x="16764" y="111125"/>
                    <a:pt x="19177" y="96901"/>
                    <a:pt x="25781" y="90678"/>
                  </a:cubicBezTo>
                  <a:cubicBezTo>
                    <a:pt x="34544" y="82423"/>
                    <a:pt x="42418" y="74295"/>
                    <a:pt x="42418" y="65913"/>
                  </a:cubicBezTo>
                  <a:cubicBezTo>
                    <a:pt x="42418" y="57531"/>
                    <a:pt x="34544" y="49530"/>
                    <a:pt x="25781" y="41148"/>
                  </a:cubicBezTo>
                  <a:cubicBezTo>
                    <a:pt x="18796" y="34544"/>
                    <a:pt x="16637" y="19812"/>
                    <a:pt x="16002" y="11557"/>
                  </a:cubicBezTo>
                  <a:lnTo>
                    <a:pt x="97663" y="11557"/>
                  </a:lnTo>
                  <a:cubicBezTo>
                    <a:pt x="96901" y="20828"/>
                    <a:pt x="94488" y="35052"/>
                    <a:pt x="87884" y="41148"/>
                  </a:cubicBezTo>
                  <a:cubicBezTo>
                    <a:pt x="79121" y="49403"/>
                    <a:pt x="71247" y="57531"/>
                    <a:pt x="71247" y="65913"/>
                  </a:cubicBezTo>
                  <a:cubicBezTo>
                    <a:pt x="71247" y="74295"/>
                    <a:pt x="79121" y="82296"/>
                    <a:pt x="87884" y="90678"/>
                  </a:cubicBezTo>
                  <a:cubicBezTo>
                    <a:pt x="94869" y="97282"/>
                    <a:pt x="97028" y="112014"/>
                    <a:pt x="97663" y="120396"/>
                  </a:cubicBezTo>
                  <a:lnTo>
                    <a:pt x="16002" y="120396"/>
                  </a:lnTo>
                  <a:close/>
                </a:path>
              </a:pathLst>
            </a:custGeom>
            <a:solidFill>
              <a:srgbClr val="000000">
                <a:alpha val="61961"/>
              </a:srgbClr>
            </a:solidFill>
          </p:spPr>
        </p:sp>
      </p:grpSp>
      <p:sp>
        <p:nvSpPr>
          <p:cNvPr name="Freeform 21" id="21"/>
          <p:cNvSpPr/>
          <p:nvPr/>
        </p:nvSpPr>
        <p:spPr>
          <a:xfrm flipH="false" flipV="false" rot="0">
            <a:off x="308105" y="5793543"/>
            <a:ext cx="1744999" cy="1624384"/>
          </a:xfrm>
          <a:custGeom>
            <a:avLst/>
            <a:gdLst/>
            <a:ahLst/>
            <a:cxnLst/>
            <a:rect r="r" b="b" t="t" l="l"/>
            <a:pathLst>
              <a:path h="1624384" w="1744999">
                <a:moveTo>
                  <a:pt x="0" y="0"/>
                </a:moveTo>
                <a:lnTo>
                  <a:pt x="1744999" y="0"/>
                </a:lnTo>
                <a:lnTo>
                  <a:pt x="1744999" y="1624384"/>
                </a:lnTo>
                <a:lnTo>
                  <a:pt x="0" y="1624384"/>
                </a:lnTo>
                <a:lnTo>
                  <a:pt x="0" y="0"/>
                </a:lnTo>
                <a:close/>
              </a:path>
            </a:pathLst>
          </a:custGeom>
          <a:blipFill>
            <a:blip r:embed="rId7">
              <a:alphaModFix amt="62000"/>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0">
            <a:off x="4825184" y="7030412"/>
            <a:ext cx="380752" cy="443760"/>
          </a:xfrm>
          <a:custGeom>
            <a:avLst/>
            <a:gdLst/>
            <a:ahLst/>
            <a:cxnLst/>
            <a:rect r="r" b="b" t="t" l="l"/>
            <a:pathLst>
              <a:path h="443760" w="380752">
                <a:moveTo>
                  <a:pt x="0" y="0"/>
                </a:moveTo>
                <a:lnTo>
                  <a:pt x="380752" y="0"/>
                </a:lnTo>
                <a:lnTo>
                  <a:pt x="380752" y="443760"/>
                </a:lnTo>
                <a:lnTo>
                  <a:pt x="0" y="443760"/>
                </a:lnTo>
                <a:lnTo>
                  <a:pt x="0" y="0"/>
                </a:lnTo>
                <a:close/>
              </a:path>
            </a:pathLst>
          </a:custGeom>
          <a:blipFill>
            <a:blip r:embed="rId9">
              <a:alphaModFix amt="62000"/>
              <a:extLst>
                <a:ext uri="{96DAC541-7B7A-43D3-8B79-37D633B846F1}">
                  <asvg:svgBlip xmlns:asvg="http://schemas.microsoft.com/office/drawing/2016/SVG/main" r:embed="rId10"/>
                </a:ext>
              </a:extLst>
            </a:blip>
            <a:stretch>
              <a:fillRect l="0" t="0" r="0" b="0"/>
            </a:stretch>
          </a:blipFill>
        </p:spPr>
      </p:sp>
      <p:grpSp>
        <p:nvGrpSpPr>
          <p:cNvPr name="Group 23" id="23"/>
          <p:cNvGrpSpPr/>
          <p:nvPr/>
        </p:nvGrpSpPr>
        <p:grpSpPr>
          <a:xfrm rot="723840">
            <a:off x="3689642" y="903522"/>
            <a:ext cx="1104462" cy="1611230"/>
            <a:chOff x="0" y="0"/>
            <a:chExt cx="1472616" cy="2148307"/>
          </a:xfrm>
        </p:grpSpPr>
        <p:sp>
          <p:nvSpPr>
            <p:cNvPr name="Freeform 24" id="24"/>
            <p:cNvSpPr/>
            <p:nvPr/>
          </p:nvSpPr>
          <p:spPr>
            <a:xfrm flipH="false" flipV="false" rot="0">
              <a:off x="36" y="4"/>
              <a:ext cx="1472497" cy="2148455"/>
            </a:xfrm>
            <a:custGeom>
              <a:avLst/>
              <a:gdLst/>
              <a:ahLst/>
              <a:cxnLst/>
              <a:rect r="r" b="b" t="t" l="l"/>
              <a:pathLst>
                <a:path h="2148455" w="1472497">
                  <a:moveTo>
                    <a:pt x="841720" y="4441"/>
                  </a:moveTo>
                  <a:cubicBezTo>
                    <a:pt x="821146" y="8886"/>
                    <a:pt x="801715" y="16760"/>
                    <a:pt x="784316" y="29460"/>
                  </a:cubicBezTo>
                  <a:cubicBezTo>
                    <a:pt x="732500" y="67179"/>
                    <a:pt x="714339" y="135378"/>
                    <a:pt x="674080" y="185162"/>
                  </a:cubicBezTo>
                  <a:cubicBezTo>
                    <a:pt x="626201" y="244344"/>
                    <a:pt x="557367" y="269236"/>
                    <a:pt x="482183" y="285238"/>
                  </a:cubicBezTo>
                  <a:cubicBezTo>
                    <a:pt x="428208" y="296795"/>
                    <a:pt x="370931" y="303780"/>
                    <a:pt x="315813" y="315464"/>
                  </a:cubicBezTo>
                  <a:cubicBezTo>
                    <a:pt x="280634" y="322957"/>
                    <a:pt x="246344" y="332482"/>
                    <a:pt x="214467" y="346325"/>
                  </a:cubicBezTo>
                  <a:cubicBezTo>
                    <a:pt x="53431" y="416175"/>
                    <a:pt x="-37882" y="616454"/>
                    <a:pt x="15077" y="783967"/>
                  </a:cubicBezTo>
                  <a:cubicBezTo>
                    <a:pt x="43906" y="875026"/>
                    <a:pt x="108676" y="954147"/>
                    <a:pt x="121630" y="1048762"/>
                  </a:cubicBezTo>
                  <a:cubicBezTo>
                    <a:pt x="139029" y="1176016"/>
                    <a:pt x="59146" y="1296158"/>
                    <a:pt x="46446" y="1423920"/>
                  </a:cubicBezTo>
                  <a:cubicBezTo>
                    <a:pt x="27015" y="1620516"/>
                    <a:pt x="167985" y="1797300"/>
                    <a:pt x="323687" y="1918839"/>
                  </a:cubicBezTo>
                  <a:cubicBezTo>
                    <a:pt x="469356" y="2032631"/>
                    <a:pt x="639536" y="2121277"/>
                    <a:pt x="822924" y="2144137"/>
                  </a:cubicBezTo>
                  <a:cubicBezTo>
                    <a:pt x="838799" y="2146169"/>
                    <a:pt x="854801" y="2147566"/>
                    <a:pt x="870930" y="2148455"/>
                  </a:cubicBezTo>
                  <a:lnTo>
                    <a:pt x="946876" y="2148455"/>
                  </a:lnTo>
                  <a:cubicBezTo>
                    <a:pt x="982309" y="2146550"/>
                    <a:pt x="1017488" y="2141851"/>
                    <a:pt x="1052032" y="2134485"/>
                  </a:cubicBezTo>
                  <a:cubicBezTo>
                    <a:pt x="1158331" y="2111752"/>
                    <a:pt x="1258026" y="2062984"/>
                    <a:pt x="1334861" y="1986657"/>
                  </a:cubicBezTo>
                  <a:cubicBezTo>
                    <a:pt x="1466052" y="1856355"/>
                    <a:pt x="1515582" y="1641344"/>
                    <a:pt x="1429857" y="1477514"/>
                  </a:cubicBezTo>
                  <a:cubicBezTo>
                    <a:pt x="1384137" y="1390265"/>
                    <a:pt x="1305397" y="1321812"/>
                    <a:pt x="1269837" y="1229864"/>
                  </a:cubicBezTo>
                  <a:cubicBezTo>
                    <a:pt x="1225514" y="1115183"/>
                    <a:pt x="1311112" y="998470"/>
                    <a:pt x="1364452" y="895854"/>
                  </a:cubicBezTo>
                  <a:cubicBezTo>
                    <a:pt x="1371691" y="881884"/>
                    <a:pt x="1378295" y="868295"/>
                    <a:pt x="1384010" y="854833"/>
                  </a:cubicBezTo>
                  <a:cubicBezTo>
                    <a:pt x="1450050" y="698496"/>
                    <a:pt x="1458178" y="517394"/>
                    <a:pt x="1387185" y="361692"/>
                  </a:cubicBezTo>
                  <a:cubicBezTo>
                    <a:pt x="1310096" y="192020"/>
                    <a:pt x="1154013" y="60194"/>
                    <a:pt x="973800" y="12569"/>
                  </a:cubicBezTo>
                  <a:cubicBezTo>
                    <a:pt x="931128" y="1393"/>
                    <a:pt x="884138" y="-4703"/>
                    <a:pt x="841720" y="4441"/>
                  </a:cubicBezTo>
                  <a:close/>
                </a:path>
              </a:pathLst>
            </a:custGeom>
            <a:blipFill>
              <a:blip r:embed="rId11">
                <a:alphaModFix amt="62000"/>
              </a:blip>
              <a:stretch>
                <a:fillRect l="-2" t="-1386" r="-129" b="-1555"/>
              </a:stretch>
            </a:blipFill>
          </p:spPr>
        </p:sp>
      </p:grpSp>
      <p:grpSp>
        <p:nvGrpSpPr>
          <p:cNvPr name="Group 25" id="25"/>
          <p:cNvGrpSpPr/>
          <p:nvPr/>
        </p:nvGrpSpPr>
        <p:grpSpPr>
          <a:xfrm rot="723840">
            <a:off x="3689633" y="903599"/>
            <a:ext cx="1105262" cy="1611230"/>
            <a:chOff x="0" y="0"/>
            <a:chExt cx="1473683" cy="2148307"/>
          </a:xfrm>
        </p:grpSpPr>
        <p:sp>
          <p:nvSpPr>
            <p:cNvPr name="Freeform 26" id="26"/>
            <p:cNvSpPr/>
            <p:nvPr/>
          </p:nvSpPr>
          <p:spPr>
            <a:xfrm flipH="false" flipV="false" rot="0">
              <a:off x="0" y="0"/>
              <a:ext cx="1473708" cy="2148332"/>
            </a:xfrm>
            <a:custGeom>
              <a:avLst/>
              <a:gdLst/>
              <a:ahLst/>
              <a:cxnLst/>
              <a:rect r="r" b="b" t="t" l="l"/>
              <a:pathLst>
                <a:path h="2148332" w="1473708">
                  <a:moveTo>
                    <a:pt x="0" y="0"/>
                  </a:moveTo>
                  <a:lnTo>
                    <a:pt x="0" y="2148332"/>
                  </a:lnTo>
                  <a:lnTo>
                    <a:pt x="1473708" y="2148332"/>
                  </a:lnTo>
                  <a:lnTo>
                    <a:pt x="1473708" y="0"/>
                  </a:lnTo>
                  <a:lnTo>
                    <a:pt x="0" y="0"/>
                  </a:lnTo>
                  <a:close/>
                </a:path>
              </a:pathLst>
            </a:custGeom>
            <a:blipFill>
              <a:blip r:embed="rId12">
                <a:alphaModFix amt="62000"/>
              </a:blip>
              <a:stretch>
                <a:fillRect l="-43" t="0" r="-6" b="0"/>
              </a:stretch>
            </a:blipFill>
          </p:spPr>
        </p:sp>
      </p:grpSp>
      <p:grpSp>
        <p:nvGrpSpPr>
          <p:cNvPr name="Group 27" id="27"/>
          <p:cNvGrpSpPr/>
          <p:nvPr/>
        </p:nvGrpSpPr>
        <p:grpSpPr>
          <a:xfrm rot="0">
            <a:off x="2652884" y="5798706"/>
            <a:ext cx="1752390" cy="1700032"/>
            <a:chOff x="0" y="0"/>
            <a:chExt cx="2336521" cy="2266709"/>
          </a:xfrm>
        </p:grpSpPr>
        <p:sp>
          <p:nvSpPr>
            <p:cNvPr name="Freeform 28" id="28"/>
            <p:cNvSpPr/>
            <p:nvPr/>
          </p:nvSpPr>
          <p:spPr>
            <a:xfrm flipH="false" flipV="false" rot="0">
              <a:off x="0" y="0"/>
              <a:ext cx="2336546" cy="2266569"/>
            </a:xfrm>
            <a:custGeom>
              <a:avLst/>
              <a:gdLst/>
              <a:ahLst/>
              <a:cxnLst/>
              <a:rect r="r" b="b" t="t" l="l"/>
              <a:pathLst>
                <a:path h="2266569" w="2336546">
                  <a:moveTo>
                    <a:pt x="992505" y="0"/>
                  </a:moveTo>
                  <a:cubicBezTo>
                    <a:pt x="718439" y="0"/>
                    <a:pt x="496189" y="237744"/>
                    <a:pt x="496189" y="530987"/>
                  </a:cubicBezTo>
                  <a:cubicBezTo>
                    <a:pt x="222123" y="530987"/>
                    <a:pt x="0" y="768731"/>
                    <a:pt x="0" y="1061847"/>
                  </a:cubicBezTo>
                  <a:cubicBezTo>
                    <a:pt x="0" y="1324102"/>
                    <a:pt x="177673" y="1541907"/>
                    <a:pt x="411226" y="1584960"/>
                  </a:cubicBezTo>
                  <a:cubicBezTo>
                    <a:pt x="409575" y="1604010"/>
                    <a:pt x="408686" y="1623314"/>
                    <a:pt x="408686" y="1642745"/>
                  </a:cubicBezTo>
                  <a:cubicBezTo>
                    <a:pt x="408686" y="1987169"/>
                    <a:pt x="669671" y="2266442"/>
                    <a:pt x="991616" y="2266569"/>
                  </a:cubicBezTo>
                  <a:lnTo>
                    <a:pt x="991997" y="2266569"/>
                  </a:lnTo>
                  <a:cubicBezTo>
                    <a:pt x="1217168" y="2266442"/>
                    <a:pt x="1412494" y="2129917"/>
                    <a:pt x="1509522" y="1929892"/>
                  </a:cubicBezTo>
                  <a:cubicBezTo>
                    <a:pt x="1591056" y="1992630"/>
                    <a:pt x="1691005" y="2029714"/>
                    <a:pt x="1799082" y="2029714"/>
                  </a:cubicBezTo>
                  <a:cubicBezTo>
                    <a:pt x="2073148" y="2029714"/>
                    <a:pt x="2295271" y="1791970"/>
                    <a:pt x="2295271" y="1498727"/>
                  </a:cubicBezTo>
                  <a:cubicBezTo>
                    <a:pt x="2295271" y="1340739"/>
                    <a:pt x="2230628" y="1198753"/>
                    <a:pt x="2128266" y="1101471"/>
                  </a:cubicBezTo>
                  <a:cubicBezTo>
                    <a:pt x="2255520" y="987044"/>
                    <a:pt x="2336546" y="815467"/>
                    <a:pt x="2336546" y="623697"/>
                  </a:cubicBezTo>
                  <a:cubicBezTo>
                    <a:pt x="2336546" y="279273"/>
                    <a:pt x="2075434" y="0"/>
                    <a:pt x="1753489" y="0"/>
                  </a:cubicBezTo>
                  <a:cubicBezTo>
                    <a:pt x="1599311" y="0"/>
                    <a:pt x="1459230" y="64008"/>
                    <a:pt x="1354963" y="168402"/>
                  </a:cubicBezTo>
                  <a:cubicBezTo>
                    <a:pt x="1264412" y="64770"/>
                    <a:pt x="1135507" y="0"/>
                    <a:pt x="992505" y="0"/>
                  </a:cubicBezTo>
                  <a:close/>
                </a:path>
              </a:pathLst>
            </a:custGeom>
            <a:blipFill>
              <a:blip r:embed="rId13">
                <a:alphaModFix amt="52999"/>
              </a:blip>
              <a:stretch>
                <a:fillRect l="-16904" t="0" r="-16834" b="-6"/>
              </a:stretch>
            </a:blipFill>
          </p:spPr>
        </p:sp>
      </p:grpSp>
      <p:grpSp>
        <p:nvGrpSpPr>
          <p:cNvPr name="Group 29" id="29"/>
          <p:cNvGrpSpPr/>
          <p:nvPr/>
        </p:nvGrpSpPr>
        <p:grpSpPr>
          <a:xfrm rot="0">
            <a:off x="115824" y="1063752"/>
            <a:ext cx="2532888" cy="658368"/>
            <a:chOff x="0" y="0"/>
            <a:chExt cx="3377184" cy="877824"/>
          </a:xfrm>
        </p:grpSpPr>
        <p:sp>
          <p:nvSpPr>
            <p:cNvPr name="Freeform 30" id="30"/>
            <p:cNvSpPr/>
            <p:nvPr/>
          </p:nvSpPr>
          <p:spPr>
            <a:xfrm flipH="false" flipV="false" rot="0">
              <a:off x="0" y="0"/>
              <a:ext cx="3377184" cy="877824"/>
            </a:xfrm>
            <a:custGeom>
              <a:avLst/>
              <a:gdLst/>
              <a:ahLst/>
              <a:cxnLst/>
              <a:rect r="r" b="b" t="t" l="l"/>
              <a:pathLst>
                <a:path h="877824" w="3377184">
                  <a:moveTo>
                    <a:pt x="0" y="0"/>
                  </a:moveTo>
                  <a:lnTo>
                    <a:pt x="3377184" y="0"/>
                  </a:lnTo>
                  <a:lnTo>
                    <a:pt x="3377184" y="877824"/>
                  </a:lnTo>
                  <a:lnTo>
                    <a:pt x="0" y="877824"/>
                  </a:lnTo>
                  <a:lnTo>
                    <a:pt x="0" y="0"/>
                  </a:lnTo>
                  <a:close/>
                </a:path>
              </a:pathLst>
            </a:custGeom>
            <a:blipFill>
              <a:blip r:embed="rId14"/>
              <a:stretch>
                <a:fillRect l="0" t="0" r="0" b="0"/>
              </a:stretch>
            </a:blipFill>
          </p:spPr>
        </p:sp>
      </p:grpSp>
      <p:grpSp>
        <p:nvGrpSpPr>
          <p:cNvPr name="Group 31" id="31"/>
          <p:cNvGrpSpPr/>
          <p:nvPr/>
        </p:nvGrpSpPr>
        <p:grpSpPr>
          <a:xfrm rot="0">
            <a:off x="210312" y="2063496"/>
            <a:ext cx="2545080" cy="448056"/>
            <a:chOff x="0" y="0"/>
            <a:chExt cx="3393440" cy="597408"/>
          </a:xfrm>
        </p:grpSpPr>
        <p:sp>
          <p:nvSpPr>
            <p:cNvPr name="Freeform 32" id="32"/>
            <p:cNvSpPr/>
            <p:nvPr/>
          </p:nvSpPr>
          <p:spPr>
            <a:xfrm flipH="false" flipV="false" rot="0">
              <a:off x="0" y="0"/>
              <a:ext cx="3393440" cy="597408"/>
            </a:xfrm>
            <a:custGeom>
              <a:avLst/>
              <a:gdLst/>
              <a:ahLst/>
              <a:cxnLst/>
              <a:rect r="r" b="b" t="t" l="l"/>
              <a:pathLst>
                <a:path h="597408" w="3393440">
                  <a:moveTo>
                    <a:pt x="0" y="0"/>
                  </a:moveTo>
                  <a:lnTo>
                    <a:pt x="3393440" y="0"/>
                  </a:lnTo>
                  <a:lnTo>
                    <a:pt x="3393440" y="597408"/>
                  </a:lnTo>
                  <a:lnTo>
                    <a:pt x="0" y="597408"/>
                  </a:lnTo>
                  <a:lnTo>
                    <a:pt x="0" y="0"/>
                  </a:lnTo>
                  <a:close/>
                </a:path>
              </a:pathLst>
            </a:custGeom>
            <a:blipFill>
              <a:blip r:embed="rId15"/>
              <a:stretch>
                <a:fillRect l="0" t="0" r="0" b="0"/>
              </a:stretch>
            </a:blipFill>
          </p:spPr>
        </p:sp>
      </p:grpSp>
      <p:grpSp>
        <p:nvGrpSpPr>
          <p:cNvPr name="Group 33" id="33"/>
          <p:cNvGrpSpPr/>
          <p:nvPr/>
        </p:nvGrpSpPr>
        <p:grpSpPr>
          <a:xfrm rot="0">
            <a:off x="115824" y="4971288"/>
            <a:ext cx="2517648" cy="908304"/>
            <a:chOff x="0" y="0"/>
            <a:chExt cx="3356864" cy="1211072"/>
          </a:xfrm>
        </p:grpSpPr>
        <p:sp>
          <p:nvSpPr>
            <p:cNvPr name="Freeform 34" id="34"/>
            <p:cNvSpPr/>
            <p:nvPr/>
          </p:nvSpPr>
          <p:spPr>
            <a:xfrm flipH="false" flipV="false" rot="0">
              <a:off x="0" y="0"/>
              <a:ext cx="3356864" cy="1211072"/>
            </a:xfrm>
            <a:custGeom>
              <a:avLst/>
              <a:gdLst/>
              <a:ahLst/>
              <a:cxnLst/>
              <a:rect r="r" b="b" t="t" l="l"/>
              <a:pathLst>
                <a:path h="1211072" w="3356864">
                  <a:moveTo>
                    <a:pt x="0" y="0"/>
                  </a:moveTo>
                  <a:lnTo>
                    <a:pt x="3356864" y="0"/>
                  </a:lnTo>
                  <a:lnTo>
                    <a:pt x="3356864" y="1211072"/>
                  </a:lnTo>
                  <a:lnTo>
                    <a:pt x="0" y="1211072"/>
                  </a:lnTo>
                  <a:lnTo>
                    <a:pt x="0" y="0"/>
                  </a:lnTo>
                  <a:close/>
                </a:path>
              </a:pathLst>
            </a:custGeom>
            <a:blipFill>
              <a:blip r:embed="rId16"/>
              <a:stretch>
                <a:fillRect l="0" t="0" r="0" b="0"/>
              </a:stretch>
            </a:blipFill>
          </p:spPr>
        </p:sp>
      </p:grpSp>
      <p:grpSp>
        <p:nvGrpSpPr>
          <p:cNvPr name="Group 35" id="35"/>
          <p:cNvGrpSpPr/>
          <p:nvPr/>
        </p:nvGrpSpPr>
        <p:grpSpPr>
          <a:xfrm rot="0">
            <a:off x="390830" y="5862542"/>
            <a:ext cx="283940" cy="290103"/>
            <a:chOff x="0" y="0"/>
            <a:chExt cx="283947" cy="290106"/>
          </a:xfrm>
        </p:grpSpPr>
        <p:sp>
          <p:nvSpPr>
            <p:cNvPr name="Freeform 36" id="36"/>
            <p:cNvSpPr/>
            <p:nvPr/>
          </p:nvSpPr>
          <p:spPr>
            <a:xfrm flipH="false" flipV="false" rot="0">
              <a:off x="0" y="0"/>
              <a:ext cx="283978" cy="290069"/>
            </a:xfrm>
            <a:custGeom>
              <a:avLst/>
              <a:gdLst/>
              <a:ahLst/>
              <a:cxnLst/>
              <a:rect r="r" b="b" t="t" l="l"/>
              <a:pathLst>
                <a:path h="290069" w="283978">
                  <a:moveTo>
                    <a:pt x="0" y="290069"/>
                  </a:moveTo>
                  <a:lnTo>
                    <a:pt x="283978" y="290069"/>
                  </a:lnTo>
                  <a:lnTo>
                    <a:pt x="283978" y="0"/>
                  </a:lnTo>
                  <a:lnTo>
                    <a:pt x="0" y="0"/>
                  </a:lnTo>
                  <a:close/>
                </a:path>
              </a:pathLst>
            </a:custGeom>
            <a:solidFill>
              <a:srgbClr val="000000">
                <a:alpha val="0"/>
              </a:srgbClr>
            </a:solidFill>
          </p:spPr>
        </p:sp>
      </p:grpSp>
      <p:grpSp>
        <p:nvGrpSpPr>
          <p:cNvPr name="Group 37" id="37"/>
          <p:cNvGrpSpPr/>
          <p:nvPr/>
        </p:nvGrpSpPr>
        <p:grpSpPr>
          <a:xfrm rot="0">
            <a:off x="434473" y="4401341"/>
            <a:ext cx="283759" cy="289922"/>
            <a:chOff x="0" y="0"/>
            <a:chExt cx="283756" cy="289916"/>
          </a:xfrm>
        </p:grpSpPr>
        <p:sp>
          <p:nvSpPr>
            <p:cNvPr name="Freeform 38" id="38"/>
            <p:cNvSpPr/>
            <p:nvPr/>
          </p:nvSpPr>
          <p:spPr>
            <a:xfrm flipH="false" flipV="false" rot="0">
              <a:off x="0" y="0"/>
              <a:ext cx="283717" cy="289939"/>
            </a:xfrm>
            <a:custGeom>
              <a:avLst/>
              <a:gdLst/>
              <a:ahLst/>
              <a:cxnLst/>
              <a:rect r="r" b="b" t="t" l="l"/>
              <a:pathLst>
                <a:path h="289939" w="283717">
                  <a:moveTo>
                    <a:pt x="0" y="289939"/>
                  </a:moveTo>
                  <a:lnTo>
                    <a:pt x="283717" y="289939"/>
                  </a:lnTo>
                  <a:lnTo>
                    <a:pt x="283717" y="0"/>
                  </a:lnTo>
                  <a:lnTo>
                    <a:pt x="0" y="0"/>
                  </a:lnTo>
                  <a:close/>
                </a:path>
              </a:pathLst>
            </a:custGeom>
            <a:solidFill>
              <a:srgbClr val="000000">
                <a:alpha val="0"/>
              </a:srgbClr>
            </a:solidFill>
          </p:spPr>
        </p:sp>
      </p:grpSp>
      <p:grpSp>
        <p:nvGrpSpPr>
          <p:cNvPr name="Group 39" id="39"/>
          <p:cNvGrpSpPr/>
          <p:nvPr/>
        </p:nvGrpSpPr>
        <p:grpSpPr>
          <a:xfrm rot="0">
            <a:off x="770220" y="1560214"/>
            <a:ext cx="412156" cy="419605"/>
            <a:chOff x="0" y="0"/>
            <a:chExt cx="412153" cy="419608"/>
          </a:xfrm>
        </p:grpSpPr>
        <p:sp>
          <p:nvSpPr>
            <p:cNvPr name="Freeform 40" id="40"/>
            <p:cNvSpPr/>
            <p:nvPr/>
          </p:nvSpPr>
          <p:spPr>
            <a:xfrm flipH="false" flipV="false" rot="0">
              <a:off x="282288" y="108680"/>
              <a:ext cx="25463" cy="25082"/>
            </a:xfrm>
            <a:custGeom>
              <a:avLst/>
              <a:gdLst/>
              <a:ahLst/>
              <a:cxnLst/>
              <a:rect r="r" b="b" t="t" l="l"/>
              <a:pathLst>
                <a:path h="25082" w="25463">
                  <a:moveTo>
                    <a:pt x="10699" y="23273"/>
                  </a:moveTo>
                  <a:lnTo>
                    <a:pt x="23653" y="10573"/>
                  </a:lnTo>
                  <a:cubicBezTo>
                    <a:pt x="26066" y="8160"/>
                    <a:pt x="26066" y="4223"/>
                    <a:pt x="23653" y="1810"/>
                  </a:cubicBezTo>
                  <a:cubicBezTo>
                    <a:pt x="21240" y="-603"/>
                    <a:pt x="17176" y="-603"/>
                    <a:pt x="14763" y="1810"/>
                  </a:cubicBezTo>
                  <a:lnTo>
                    <a:pt x="1809" y="14510"/>
                  </a:lnTo>
                  <a:cubicBezTo>
                    <a:pt x="-604" y="16923"/>
                    <a:pt x="-604" y="20860"/>
                    <a:pt x="1809" y="23273"/>
                  </a:cubicBezTo>
                  <a:cubicBezTo>
                    <a:pt x="4222" y="25686"/>
                    <a:pt x="8286" y="25686"/>
                    <a:pt x="10699" y="23273"/>
                  </a:cubicBezTo>
                  <a:close/>
                </a:path>
              </a:pathLst>
            </a:custGeom>
            <a:solidFill>
              <a:srgbClr val="000000"/>
            </a:solidFill>
          </p:spPr>
        </p:sp>
        <p:sp>
          <p:nvSpPr>
            <p:cNvPr name="Freeform 41" id="41"/>
            <p:cNvSpPr/>
            <p:nvPr/>
          </p:nvSpPr>
          <p:spPr>
            <a:xfrm flipH="false" flipV="false" rot="0">
              <a:off x="301256" y="136976"/>
              <a:ext cx="28547" cy="21294"/>
            </a:xfrm>
            <a:custGeom>
              <a:avLst/>
              <a:gdLst/>
              <a:ahLst/>
              <a:cxnLst/>
              <a:rect r="r" b="b" t="t" l="l"/>
              <a:pathLst>
                <a:path h="21294" w="28547">
                  <a:moveTo>
                    <a:pt x="1002" y="18218"/>
                  </a:moveTo>
                  <a:cubicBezTo>
                    <a:pt x="2780" y="21139"/>
                    <a:pt x="6590" y="22155"/>
                    <a:pt x="9638" y="20504"/>
                  </a:cubicBezTo>
                  <a:lnTo>
                    <a:pt x="25386" y="11614"/>
                  </a:lnTo>
                  <a:cubicBezTo>
                    <a:pt x="28434" y="9963"/>
                    <a:pt x="29450" y="6153"/>
                    <a:pt x="27672" y="3105"/>
                  </a:cubicBezTo>
                  <a:cubicBezTo>
                    <a:pt x="25894" y="57"/>
                    <a:pt x="22084" y="-832"/>
                    <a:pt x="19036" y="819"/>
                  </a:cubicBezTo>
                  <a:lnTo>
                    <a:pt x="3161" y="9709"/>
                  </a:lnTo>
                  <a:cubicBezTo>
                    <a:pt x="113" y="11360"/>
                    <a:pt x="-903" y="15170"/>
                    <a:pt x="875" y="18091"/>
                  </a:cubicBezTo>
                  <a:close/>
                </a:path>
              </a:pathLst>
            </a:custGeom>
            <a:solidFill>
              <a:srgbClr val="000000"/>
            </a:solidFill>
          </p:spPr>
        </p:sp>
        <p:sp>
          <p:nvSpPr>
            <p:cNvPr name="Freeform 42" id="42"/>
            <p:cNvSpPr/>
            <p:nvPr/>
          </p:nvSpPr>
          <p:spPr>
            <a:xfrm flipH="false" flipV="false" rot="0">
              <a:off x="313598" y="169961"/>
              <a:ext cx="30280" cy="16946"/>
            </a:xfrm>
            <a:custGeom>
              <a:avLst/>
              <a:gdLst/>
              <a:ahLst/>
              <a:cxnLst/>
              <a:rect r="r" b="b" t="t" l="l"/>
              <a:pathLst>
                <a:path h="16946" w="30280">
                  <a:moveTo>
                    <a:pt x="217" y="12411"/>
                  </a:moveTo>
                  <a:cubicBezTo>
                    <a:pt x="1106" y="15713"/>
                    <a:pt x="4535" y="17617"/>
                    <a:pt x="7964" y="16729"/>
                  </a:cubicBezTo>
                  <a:lnTo>
                    <a:pt x="25617" y="12157"/>
                  </a:lnTo>
                  <a:cubicBezTo>
                    <a:pt x="29046" y="11268"/>
                    <a:pt x="30951" y="7839"/>
                    <a:pt x="30062" y="4537"/>
                  </a:cubicBezTo>
                  <a:cubicBezTo>
                    <a:pt x="29173" y="1235"/>
                    <a:pt x="25744" y="-670"/>
                    <a:pt x="22315" y="219"/>
                  </a:cubicBezTo>
                  <a:lnTo>
                    <a:pt x="4662" y="4791"/>
                  </a:lnTo>
                  <a:cubicBezTo>
                    <a:pt x="1233" y="5680"/>
                    <a:pt x="-672" y="9109"/>
                    <a:pt x="217" y="12411"/>
                  </a:cubicBezTo>
                  <a:close/>
                </a:path>
              </a:pathLst>
            </a:custGeom>
            <a:solidFill>
              <a:srgbClr val="000000"/>
            </a:solidFill>
          </p:spPr>
        </p:sp>
        <p:sp>
          <p:nvSpPr>
            <p:cNvPr name="Freeform 43" id="43"/>
            <p:cNvSpPr/>
            <p:nvPr/>
          </p:nvSpPr>
          <p:spPr>
            <a:xfrm flipH="false" flipV="false" rot="0">
              <a:off x="317752" y="205358"/>
              <a:ext cx="30988" cy="12446"/>
            </a:xfrm>
            <a:custGeom>
              <a:avLst/>
              <a:gdLst/>
              <a:ahLst/>
              <a:cxnLst/>
              <a:rect r="r" b="b" t="t" l="l"/>
              <a:pathLst>
                <a:path h="12446" w="30988">
                  <a:moveTo>
                    <a:pt x="24638" y="0"/>
                  </a:moveTo>
                  <a:lnTo>
                    <a:pt x="6350" y="0"/>
                  </a:lnTo>
                  <a:cubicBezTo>
                    <a:pt x="2921" y="0"/>
                    <a:pt x="0" y="2794"/>
                    <a:pt x="0" y="6223"/>
                  </a:cubicBezTo>
                  <a:cubicBezTo>
                    <a:pt x="0" y="9652"/>
                    <a:pt x="2794" y="12446"/>
                    <a:pt x="6350" y="12446"/>
                  </a:cubicBezTo>
                  <a:lnTo>
                    <a:pt x="24638" y="12446"/>
                  </a:lnTo>
                  <a:cubicBezTo>
                    <a:pt x="28194" y="12446"/>
                    <a:pt x="30988" y="9652"/>
                    <a:pt x="30988" y="6223"/>
                  </a:cubicBezTo>
                  <a:cubicBezTo>
                    <a:pt x="30988" y="2794"/>
                    <a:pt x="28194" y="0"/>
                    <a:pt x="24638" y="0"/>
                  </a:cubicBezTo>
                  <a:close/>
                </a:path>
              </a:pathLst>
            </a:custGeom>
            <a:solidFill>
              <a:srgbClr val="000000"/>
            </a:solidFill>
          </p:spPr>
        </p:sp>
        <p:sp>
          <p:nvSpPr>
            <p:cNvPr name="Freeform 44" id="44"/>
            <p:cNvSpPr/>
            <p:nvPr/>
          </p:nvSpPr>
          <p:spPr>
            <a:xfrm flipH="false" flipV="false" rot="0">
              <a:off x="63500" y="63705"/>
              <a:ext cx="271601" cy="284020"/>
            </a:xfrm>
            <a:custGeom>
              <a:avLst/>
              <a:gdLst/>
              <a:ahLst/>
              <a:cxnLst/>
              <a:rect r="r" b="b" t="t" l="l"/>
              <a:pathLst>
                <a:path h="284020" w="271601">
                  <a:moveTo>
                    <a:pt x="265809" y="180261"/>
                  </a:moveTo>
                  <a:cubicBezTo>
                    <a:pt x="261364" y="178864"/>
                    <a:pt x="256665" y="181150"/>
                    <a:pt x="255141" y="185468"/>
                  </a:cubicBezTo>
                  <a:cubicBezTo>
                    <a:pt x="238504" y="234490"/>
                    <a:pt x="191896" y="267383"/>
                    <a:pt x="139064" y="267383"/>
                  </a:cubicBezTo>
                  <a:cubicBezTo>
                    <a:pt x="71627" y="267383"/>
                    <a:pt x="16891" y="213789"/>
                    <a:pt x="16891" y="147876"/>
                  </a:cubicBezTo>
                  <a:cubicBezTo>
                    <a:pt x="16891" y="81964"/>
                    <a:pt x="71754" y="28370"/>
                    <a:pt x="139064" y="28370"/>
                  </a:cubicBezTo>
                  <a:cubicBezTo>
                    <a:pt x="146303" y="28370"/>
                    <a:pt x="153415" y="29005"/>
                    <a:pt x="160400" y="30275"/>
                  </a:cubicBezTo>
                  <a:cubicBezTo>
                    <a:pt x="160400" y="30402"/>
                    <a:pt x="160400" y="30529"/>
                    <a:pt x="160273" y="30656"/>
                  </a:cubicBezTo>
                  <a:lnTo>
                    <a:pt x="158495" y="40816"/>
                  </a:lnTo>
                  <a:cubicBezTo>
                    <a:pt x="157733" y="45261"/>
                    <a:pt x="160654" y="47674"/>
                    <a:pt x="164972" y="46150"/>
                  </a:cubicBezTo>
                  <a:lnTo>
                    <a:pt x="174878" y="42594"/>
                  </a:lnTo>
                  <a:cubicBezTo>
                    <a:pt x="179196" y="41070"/>
                    <a:pt x="186308" y="38530"/>
                    <a:pt x="190753" y="37006"/>
                  </a:cubicBezTo>
                  <a:lnTo>
                    <a:pt x="200659" y="33450"/>
                  </a:lnTo>
                  <a:cubicBezTo>
                    <a:pt x="204977" y="31926"/>
                    <a:pt x="205612" y="28243"/>
                    <a:pt x="202056" y="25322"/>
                  </a:cubicBezTo>
                  <a:lnTo>
                    <a:pt x="193928" y="18718"/>
                  </a:lnTo>
                  <a:cubicBezTo>
                    <a:pt x="190372" y="15797"/>
                    <a:pt x="184530" y="11098"/>
                    <a:pt x="180974" y="8177"/>
                  </a:cubicBezTo>
                  <a:lnTo>
                    <a:pt x="172846" y="1573"/>
                  </a:lnTo>
                  <a:cubicBezTo>
                    <a:pt x="169290" y="-1348"/>
                    <a:pt x="165734" y="-78"/>
                    <a:pt x="164972" y="4367"/>
                  </a:cubicBezTo>
                  <a:lnTo>
                    <a:pt x="163194" y="14146"/>
                  </a:lnTo>
                  <a:cubicBezTo>
                    <a:pt x="155193" y="12749"/>
                    <a:pt x="147065" y="11987"/>
                    <a:pt x="138937" y="11987"/>
                  </a:cubicBezTo>
                  <a:cubicBezTo>
                    <a:pt x="62356" y="11860"/>
                    <a:pt x="0" y="72820"/>
                    <a:pt x="0" y="147876"/>
                  </a:cubicBezTo>
                  <a:cubicBezTo>
                    <a:pt x="0" y="222933"/>
                    <a:pt x="62356" y="284020"/>
                    <a:pt x="139064" y="284020"/>
                  </a:cubicBezTo>
                  <a:cubicBezTo>
                    <a:pt x="199135" y="284020"/>
                    <a:pt x="252220" y="246555"/>
                    <a:pt x="271143" y="190802"/>
                  </a:cubicBezTo>
                  <a:cubicBezTo>
                    <a:pt x="272667" y="186484"/>
                    <a:pt x="270254" y="181785"/>
                    <a:pt x="265809" y="180388"/>
                  </a:cubicBezTo>
                  <a:close/>
                </a:path>
              </a:pathLst>
            </a:custGeom>
            <a:solidFill>
              <a:srgbClr val="000000"/>
            </a:solidFill>
          </p:spPr>
        </p:sp>
        <p:sp>
          <p:nvSpPr>
            <p:cNvPr name="Freeform 45" id="45"/>
            <p:cNvSpPr/>
            <p:nvPr/>
          </p:nvSpPr>
          <p:spPr>
            <a:xfrm flipH="false" flipV="false" rot="0">
              <a:off x="145414" y="145669"/>
              <a:ext cx="113664" cy="132080"/>
            </a:xfrm>
            <a:custGeom>
              <a:avLst/>
              <a:gdLst/>
              <a:ahLst/>
              <a:cxnLst/>
              <a:rect r="r" b="b" t="t" l="l"/>
              <a:pathLst>
                <a:path h="132080" w="113664">
                  <a:moveTo>
                    <a:pt x="107696" y="120395"/>
                  </a:moveTo>
                  <a:lnTo>
                    <a:pt x="103759" y="120395"/>
                  </a:lnTo>
                  <a:cubicBezTo>
                    <a:pt x="103124" y="111378"/>
                    <a:pt x="100711" y="94614"/>
                    <a:pt x="92202" y="86486"/>
                  </a:cubicBezTo>
                  <a:cubicBezTo>
                    <a:pt x="84963" y="79755"/>
                    <a:pt x="77343" y="72008"/>
                    <a:pt x="77343" y="66039"/>
                  </a:cubicBezTo>
                  <a:cubicBezTo>
                    <a:pt x="77343" y="60070"/>
                    <a:pt x="84963" y="52323"/>
                    <a:pt x="92202" y="45592"/>
                  </a:cubicBezTo>
                  <a:cubicBezTo>
                    <a:pt x="100711" y="37592"/>
                    <a:pt x="103124" y="20701"/>
                    <a:pt x="103759" y="11684"/>
                  </a:cubicBezTo>
                  <a:lnTo>
                    <a:pt x="107696" y="11684"/>
                  </a:lnTo>
                  <a:cubicBezTo>
                    <a:pt x="110998" y="11684"/>
                    <a:pt x="113665" y="9017"/>
                    <a:pt x="113665" y="5842"/>
                  </a:cubicBezTo>
                  <a:cubicBezTo>
                    <a:pt x="113665" y="2667"/>
                    <a:pt x="110998" y="0"/>
                    <a:pt x="107696" y="0"/>
                  </a:cubicBezTo>
                  <a:lnTo>
                    <a:pt x="5969" y="0"/>
                  </a:lnTo>
                  <a:cubicBezTo>
                    <a:pt x="2667" y="0"/>
                    <a:pt x="0" y="2667"/>
                    <a:pt x="0" y="5842"/>
                  </a:cubicBezTo>
                  <a:cubicBezTo>
                    <a:pt x="0" y="9017"/>
                    <a:pt x="2667" y="11684"/>
                    <a:pt x="5969" y="11684"/>
                  </a:cubicBezTo>
                  <a:lnTo>
                    <a:pt x="9906" y="11684"/>
                  </a:lnTo>
                  <a:cubicBezTo>
                    <a:pt x="10541" y="20701"/>
                    <a:pt x="12954" y="37465"/>
                    <a:pt x="21463" y="45592"/>
                  </a:cubicBezTo>
                  <a:cubicBezTo>
                    <a:pt x="28702" y="52323"/>
                    <a:pt x="36322" y="60070"/>
                    <a:pt x="36322" y="66039"/>
                  </a:cubicBezTo>
                  <a:cubicBezTo>
                    <a:pt x="36322" y="72008"/>
                    <a:pt x="28702" y="79755"/>
                    <a:pt x="21463" y="86486"/>
                  </a:cubicBezTo>
                  <a:cubicBezTo>
                    <a:pt x="12954" y="94487"/>
                    <a:pt x="10541" y="111378"/>
                    <a:pt x="9906" y="120395"/>
                  </a:cubicBezTo>
                  <a:lnTo>
                    <a:pt x="5969" y="120395"/>
                  </a:lnTo>
                  <a:cubicBezTo>
                    <a:pt x="2667" y="120395"/>
                    <a:pt x="0" y="123062"/>
                    <a:pt x="0" y="126237"/>
                  </a:cubicBezTo>
                  <a:cubicBezTo>
                    <a:pt x="0" y="129412"/>
                    <a:pt x="2667" y="132079"/>
                    <a:pt x="5969" y="132079"/>
                  </a:cubicBezTo>
                  <a:lnTo>
                    <a:pt x="107696" y="132079"/>
                  </a:lnTo>
                  <a:cubicBezTo>
                    <a:pt x="110998" y="132079"/>
                    <a:pt x="113665" y="129412"/>
                    <a:pt x="113665" y="126237"/>
                  </a:cubicBezTo>
                  <a:cubicBezTo>
                    <a:pt x="113665" y="123062"/>
                    <a:pt x="110998" y="120395"/>
                    <a:pt x="107696" y="120395"/>
                  </a:cubicBezTo>
                  <a:close/>
                  <a:moveTo>
                    <a:pt x="16002" y="120395"/>
                  </a:moveTo>
                  <a:cubicBezTo>
                    <a:pt x="16764" y="111124"/>
                    <a:pt x="19177" y="96900"/>
                    <a:pt x="25781" y="90677"/>
                  </a:cubicBezTo>
                  <a:cubicBezTo>
                    <a:pt x="34544" y="82422"/>
                    <a:pt x="42418" y="74294"/>
                    <a:pt x="42418" y="65912"/>
                  </a:cubicBezTo>
                  <a:cubicBezTo>
                    <a:pt x="42418" y="57530"/>
                    <a:pt x="34544" y="49530"/>
                    <a:pt x="25781" y="41148"/>
                  </a:cubicBezTo>
                  <a:cubicBezTo>
                    <a:pt x="18796" y="34544"/>
                    <a:pt x="16637" y="19812"/>
                    <a:pt x="16002" y="11557"/>
                  </a:cubicBezTo>
                  <a:lnTo>
                    <a:pt x="97663" y="11557"/>
                  </a:lnTo>
                  <a:cubicBezTo>
                    <a:pt x="96901" y="20828"/>
                    <a:pt x="94488" y="35052"/>
                    <a:pt x="87884" y="41148"/>
                  </a:cubicBezTo>
                  <a:cubicBezTo>
                    <a:pt x="79121" y="49402"/>
                    <a:pt x="71247" y="57530"/>
                    <a:pt x="71247" y="65912"/>
                  </a:cubicBezTo>
                  <a:cubicBezTo>
                    <a:pt x="71247" y="74294"/>
                    <a:pt x="79121" y="82295"/>
                    <a:pt x="87884" y="90677"/>
                  </a:cubicBezTo>
                  <a:cubicBezTo>
                    <a:pt x="94869" y="97281"/>
                    <a:pt x="97028" y="112013"/>
                    <a:pt x="97663" y="120395"/>
                  </a:cubicBezTo>
                  <a:lnTo>
                    <a:pt x="16002" y="120395"/>
                  </a:lnTo>
                  <a:close/>
                </a:path>
              </a:pathLst>
            </a:custGeom>
            <a:solidFill>
              <a:srgbClr val="000000"/>
            </a:solidFill>
          </p:spPr>
        </p:sp>
        <p:sp>
          <p:nvSpPr>
            <p:cNvPr name="Freeform 46" id="46"/>
            <p:cNvSpPr/>
            <p:nvPr/>
          </p:nvSpPr>
          <p:spPr>
            <a:xfrm flipH="false" flipV="false" rot="0">
              <a:off x="63754" y="66167"/>
              <a:ext cx="283716" cy="289940"/>
            </a:xfrm>
            <a:custGeom>
              <a:avLst/>
              <a:gdLst/>
              <a:ahLst/>
              <a:cxnLst/>
              <a:rect r="r" b="b" t="t" l="l"/>
              <a:pathLst>
                <a:path h="289940" w="283716">
                  <a:moveTo>
                    <a:pt x="0" y="289940"/>
                  </a:moveTo>
                  <a:lnTo>
                    <a:pt x="283716" y="289940"/>
                  </a:lnTo>
                  <a:lnTo>
                    <a:pt x="283716" y="0"/>
                  </a:lnTo>
                  <a:lnTo>
                    <a:pt x="0" y="0"/>
                  </a:lnTo>
                  <a:close/>
                </a:path>
              </a:pathLst>
            </a:custGeom>
            <a:solidFill>
              <a:srgbClr val="000000">
                <a:alpha val="0"/>
              </a:srgbClr>
            </a:solidFill>
          </p:spPr>
        </p:sp>
      </p:grpSp>
      <p:grpSp>
        <p:nvGrpSpPr>
          <p:cNvPr name="Group 47" id="47"/>
          <p:cNvGrpSpPr/>
          <p:nvPr/>
        </p:nvGrpSpPr>
        <p:grpSpPr>
          <a:xfrm rot="0">
            <a:off x="1181386" y="249641"/>
            <a:ext cx="3873151" cy="623583"/>
            <a:chOff x="0" y="0"/>
            <a:chExt cx="3873157" cy="623583"/>
          </a:xfrm>
        </p:grpSpPr>
        <p:sp>
          <p:nvSpPr>
            <p:cNvPr name="Freeform 48" id="48"/>
            <p:cNvSpPr/>
            <p:nvPr/>
          </p:nvSpPr>
          <p:spPr>
            <a:xfrm flipH="false" flipV="false" rot="0">
              <a:off x="0" y="0"/>
              <a:ext cx="3873124" cy="623570"/>
            </a:xfrm>
            <a:custGeom>
              <a:avLst/>
              <a:gdLst/>
              <a:ahLst/>
              <a:cxnLst/>
              <a:rect r="r" b="b" t="t" l="l"/>
              <a:pathLst>
                <a:path h="623570" w="3873124">
                  <a:moveTo>
                    <a:pt x="0" y="623570"/>
                  </a:moveTo>
                  <a:lnTo>
                    <a:pt x="3873124" y="623570"/>
                  </a:lnTo>
                  <a:lnTo>
                    <a:pt x="3873124" y="0"/>
                  </a:lnTo>
                  <a:lnTo>
                    <a:pt x="0" y="0"/>
                  </a:lnTo>
                  <a:close/>
                </a:path>
              </a:pathLst>
            </a:custGeom>
            <a:solidFill>
              <a:srgbClr val="000000">
                <a:alpha val="0"/>
              </a:srgbClr>
            </a:solidFill>
          </p:spPr>
        </p:sp>
      </p:grpSp>
      <p:grpSp>
        <p:nvGrpSpPr>
          <p:cNvPr name="Group 49" id="49"/>
          <p:cNvGrpSpPr/>
          <p:nvPr/>
        </p:nvGrpSpPr>
        <p:grpSpPr>
          <a:xfrm rot="0">
            <a:off x="4828375" y="7036737"/>
            <a:ext cx="385324" cy="448056"/>
            <a:chOff x="0" y="0"/>
            <a:chExt cx="385331" cy="448056"/>
          </a:xfrm>
        </p:grpSpPr>
        <p:sp>
          <p:nvSpPr>
            <p:cNvPr name="Freeform 50" id="50"/>
            <p:cNvSpPr/>
            <p:nvPr/>
          </p:nvSpPr>
          <p:spPr>
            <a:xfrm flipH="false" flipV="false" rot="0">
              <a:off x="0" y="0"/>
              <a:ext cx="385324" cy="448060"/>
            </a:xfrm>
            <a:custGeom>
              <a:avLst/>
              <a:gdLst/>
              <a:ahLst/>
              <a:cxnLst/>
              <a:rect r="r" b="b" t="t" l="l"/>
              <a:pathLst>
                <a:path h="448060" w="385324">
                  <a:moveTo>
                    <a:pt x="0" y="448060"/>
                  </a:moveTo>
                  <a:lnTo>
                    <a:pt x="385324" y="448060"/>
                  </a:lnTo>
                  <a:lnTo>
                    <a:pt x="385324" y="0"/>
                  </a:lnTo>
                  <a:lnTo>
                    <a:pt x="0" y="0"/>
                  </a:lnTo>
                  <a:close/>
                </a:path>
              </a:pathLst>
            </a:custGeom>
            <a:solidFill>
              <a:srgbClr val="000000">
                <a:alpha val="0"/>
              </a:srgbClr>
            </a:solidFill>
          </p:spPr>
        </p:sp>
      </p:grpSp>
      <p:sp>
        <p:nvSpPr>
          <p:cNvPr name="TextBox 51" id="51"/>
          <p:cNvSpPr txBox="true"/>
          <p:nvPr/>
        </p:nvSpPr>
        <p:spPr>
          <a:xfrm rot="0">
            <a:off x="1020023" y="6889204"/>
            <a:ext cx="45558" cy="257546"/>
          </a:xfrm>
          <a:prstGeom prst="rect">
            <a:avLst/>
          </a:prstGeom>
        </p:spPr>
        <p:txBody>
          <a:bodyPr anchor="t" rtlCol="false" tIns="0" lIns="0" bIns="0" rIns="0">
            <a:spAutoFit/>
          </a:bodyPr>
          <a:lstStyle/>
          <a:p>
            <a:pPr algn="l">
              <a:lnSpc>
                <a:spcPts val="2248"/>
              </a:lnSpc>
            </a:pPr>
            <a:r>
              <a:rPr lang="en-US" b="true" sz="899">
                <a:solidFill>
                  <a:srgbClr val="000000"/>
                </a:solidFill>
                <a:latin typeface="OpenDyslexic Bold"/>
                <a:ea typeface="OpenDyslexic Bold"/>
                <a:cs typeface="OpenDyslexic Bold"/>
                <a:sym typeface="OpenDyslexic Bold"/>
              </a:rPr>
              <a:t> </a:t>
            </a:r>
          </a:p>
        </p:txBody>
      </p:sp>
      <p:sp>
        <p:nvSpPr>
          <p:cNvPr name="TextBox 52" id="52"/>
          <p:cNvSpPr txBox="true"/>
          <p:nvPr/>
        </p:nvSpPr>
        <p:spPr>
          <a:xfrm rot="0">
            <a:off x="513455" y="6145073"/>
            <a:ext cx="702297" cy="839915"/>
          </a:xfrm>
          <a:prstGeom prst="rect">
            <a:avLst/>
          </a:prstGeom>
        </p:spPr>
        <p:txBody>
          <a:bodyPr anchor="t" rtlCol="false" tIns="0" lIns="0" bIns="0" rIns="0">
            <a:spAutoFit/>
          </a:bodyPr>
          <a:lstStyle/>
          <a:p>
            <a:pPr algn="ctr">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Quotient Familial</a:t>
            </a:r>
          </a:p>
        </p:txBody>
      </p:sp>
      <p:sp>
        <p:nvSpPr>
          <p:cNvPr name="TextBox 53" id="53"/>
          <p:cNvSpPr txBox="true"/>
          <p:nvPr/>
        </p:nvSpPr>
        <p:spPr>
          <a:xfrm rot="0">
            <a:off x="547564" y="7058863"/>
            <a:ext cx="632612"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Supérieur à 810</a:t>
            </a:r>
          </a:p>
        </p:txBody>
      </p:sp>
      <p:sp>
        <p:nvSpPr>
          <p:cNvPr name="TextBox 54" id="54"/>
          <p:cNvSpPr txBox="true"/>
          <p:nvPr/>
        </p:nvSpPr>
        <p:spPr>
          <a:xfrm rot="0">
            <a:off x="1517533" y="6162465"/>
            <a:ext cx="352863" cy="984285"/>
          </a:xfrm>
          <a:prstGeom prst="rect">
            <a:avLst/>
          </a:prstGeom>
        </p:spPr>
        <p:txBody>
          <a:bodyPr anchor="t" rtlCol="false" tIns="0" lIns="0" bIns="0" rIns="0">
            <a:spAutoFit/>
          </a:bodyPr>
          <a:lstStyle/>
          <a:p>
            <a:pPr algn="ctr">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 Montant</a:t>
            </a:r>
          </a:p>
        </p:txBody>
      </p:sp>
      <p:sp>
        <p:nvSpPr>
          <p:cNvPr name="TextBox 55" id="55"/>
          <p:cNvSpPr txBox="true"/>
          <p:nvPr/>
        </p:nvSpPr>
        <p:spPr>
          <a:xfrm rot="0">
            <a:off x="1607429" y="7058863"/>
            <a:ext cx="169402" cy="230724"/>
          </a:xfrm>
          <a:prstGeom prst="rect">
            <a:avLst/>
          </a:prstGeom>
        </p:spPr>
        <p:txBody>
          <a:bodyPr anchor="t" rtlCol="false" tIns="0" lIns="0" bIns="0" rIns="0">
            <a:spAutoFit/>
          </a:bodyPr>
          <a:lstStyle/>
          <a:p>
            <a:pPr algn="l">
              <a:lnSpc>
                <a:spcPts val="1998"/>
              </a:lnSpc>
            </a:pPr>
            <a:r>
              <a:rPr lang="en-US" b="true" sz="799">
                <a:solidFill>
                  <a:srgbClr val="000000"/>
                </a:solidFill>
                <a:latin typeface="Open Sans Hebrew Condensed Bold"/>
                <a:ea typeface="Open Sans Hebrew Condensed Bold"/>
                <a:cs typeface="Open Sans Hebrew Condensed Bold"/>
                <a:sym typeface="Open Sans Hebrew Condensed Bold"/>
              </a:rPr>
              <a:t>50 €</a:t>
            </a:r>
          </a:p>
        </p:txBody>
      </p:sp>
      <p:sp>
        <p:nvSpPr>
          <p:cNvPr name="TextBox 56" id="56"/>
          <p:cNvSpPr txBox="true"/>
          <p:nvPr/>
        </p:nvSpPr>
        <p:spPr>
          <a:xfrm rot="0">
            <a:off x="3176026" y="3430438"/>
            <a:ext cx="460877"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Jusqu’à 810</a:t>
            </a:r>
          </a:p>
        </p:txBody>
      </p:sp>
      <p:sp>
        <p:nvSpPr>
          <p:cNvPr name="TextBox 57" id="57"/>
          <p:cNvSpPr txBox="true"/>
          <p:nvPr/>
        </p:nvSpPr>
        <p:spPr>
          <a:xfrm rot="0">
            <a:off x="3087186" y="3750650"/>
            <a:ext cx="642014"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De 810,01 à 910</a:t>
            </a:r>
          </a:p>
        </p:txBody>
      </p:sp>
      <p:sp>
        <p:nvSpPr>
          <p:cNvPr name="TextBox 58" id="58"/>
          <p:cNvSpPr txBox="true"/>
          <p:nvPr/>
        </p:nvSpPr>
        <p:spPr>
          <a:xfrm rot="0">
            <a:off x="3068279" y="4711294"/>
            <a:ext cx="680552"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Supérieur à 1150</a:t>
            </a:r>
          </a:p>
        </p:txBody>
      </p:sp>
      <p:sp>
        <p:nvSpPr>
          <p:cNvPr name="TextBox 59" id="59"/>
          <p:cNvSpPr txBox="true"/>
          <p:nvPr/>
        </p:nvSpPr>
        <p:spPr>
          <a:xfrm rot="0">
            <a:off x="3063650" y="4070861"/>
            <a:ext cx="689953"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De 910,01 à 1010</a:t>
            </a:r>
          </a:p>
        </p:txBody>
      </p:sp>
      <p:sp>
        <p:nvSpPr>
          <p:cNvPr name="TextBox 60" id="60"/>
          <p:cNvSpPr txBox="true"/>
          <p:nvPr/>
        </p:nvSpPr>
        <p:spPr>
          <a:xfrm rot="0">
            <a:off x="3040256" y="4391082"/>
            <a:ext cx="737892"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De 1010,01 à 1150</a:t>
            </a:r>
          </a:p>
        </p:txBody>
      </p:sp>
      <p:sp>
        <p:nvSpPr>
          <p:cNvPr name="TextBox 61" id="61"/>
          <p:cNvSpPr txBox="true"/>
          <p:nvPr/>
        </p:nvSpPr>
        <p:spPr>
          <a:xfrm rot="0">
            <a:off x="2956703" y="2894886"/>
            <a:ext cx="908209"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Quotient familial 2026</a:t>
            </a:r>
          </a:p>
        </p:txBody>
      </p:sp>
      <p:sp>
        <p:nvSpPr>
          <p:cNvPr name="TextBox 62" id="62"/>
          <p:cNvSpPr txBox="true"/>
          <p:nvPr/>
        </p:nvSpPr>
        <p:spPr>
          <a:xfrm rot="0">
            <a:off x="4105170" y="3430438"/>
            <a:ext cx="191757"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620€</a:t>
            </a:r>
          </a:p>
        </p:txBody>
      </p:sp>
      <p:sp>
        <p:nvSpPr>
          <p:cNvPr name="TextBox 63" id="63"/>
          <p:cNvSpPr txBox="true"/>
          <p:nvPr/>
        </p:nvSpPr>
        <p:spPr>
          <a:xfrm rot="0">
            <a:off x="4105170" y="3750650"/>
            <a:ext cx="191757"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520€</a:t>
            </a:r>
          </a:p>
        </p:txBody>
      </p:sp>
      <p:sp>
        <p:nvSpPr>
          <p:cNvPr name="TextBox 64" id="64"/>
          <p:cNvSpPr txBox="true"/>
          <p:nvPr/>
        </p:nvSpPr>
        <p:spPr>
          <a:xfrm rot="0">
            <a:off x="4105170" y="4070861"/>
            <a:ext cx="191757"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420€</a:t>
            </a:r>
          </a:p>
        </p:txBody>
      </p:sp>
      <p:sp>
        <p:nvSpPr>
          <p:cNvPr name="TextBox 65" id="65"/>
          <p:cNvSpPr txBox="true"/>
          <p:nvPr/>
        </p:nvSpPr>
        <p:spPr>
          <a:xfrm rot="0">
            <a:off x="4105170" y="4391082"/>
            <a:ext cx="191757"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320€</a:t>
            </a:r>
          </a:p>
        </p:txBody>
      </p:sp>
      <p:sp>
        <p:nvSpPr>
          <p:cNvPr name="TextBox 66" id="66"/>
          <p:cNvSpPr txBox="true"/>
          <p:nvPr/>
        </p:nvSpPr>
        <p:spPr>
          <a:xfrm rot="0">
            <a:off x="4105170" y="4711294"/>
            <a:ext cx="191757"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220€</a:t>
            </a:r>
          </a:p>
        </p:txBody>
      </p:sp>
      <p:sp>
        <p:nvSpPr>
          <p:cNvPr name="TextBox 67" id="67"/>
          <p:cNvSpPr txBox="true"/>
          <p:nvPr/>
        </p:nvSpPr>
        <p:spPr>
          <a:xfrm rot="0">
            <a:off x="4062603" y="2904411"/>
            <a:ext cx="278568"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De 0 à 3 ans</a:t>
            </a:r>
          </a:p>
        </p:txBody>
      </p:sp>
      <p:sp>
        <p:nvSpPr>
          <p:cNvPr name="TextBox 68" id="68"/>
          <p:cNvSpPr txBox="true"/>
          <p:nvPr/>
        </p:nvSpPr>
        <p:spPr>
          <a:xfrm rot="0">
            <a:off x="4605538" y="3430438"/>
            <a:ext cx="191757"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320€</a:t>
            </a:r>
          </a:p>
        </p:txBody>
      </p:sp>
      <p:sp>
        <p:nvSpPr>
          <p:cNvPr name="TextBox 69" id="69"/>
          <p:cNvSpPr txBox="true"/>
          <p:nvPr/>
        </p:nvSpPr>
        <p:spPr>
          <a:xfrm rot="0">
            <a:off x="4605538" y="3750650"/>
            <a:ext cx="191757"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270€</a:t>
            </a:r>
          </a:p>
        </p:txBody>
      </p:sp>
      <p:sp>
        <p:nvSpPr>
          <p:cNvPr name="TextBox 70" id="70"/>
          <p:cNvSpPr txBox="true"/>
          <p:nvPr/>
        </p:nvSpPr>
        <p:spPr>
          <a:xfrm rot="0">
            <a:off x="4605538" y="4070861"/>
            <a:ext cx="191757"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220€</a:t>
            </a:r>
          </a:p>
        </p:txBody>
      </p:sp>
      <p:sp>
        <p:nvSpPr>
          <p:cNvPr name="TextBox 71" id="71"/>
          <p:cNvSpPr txBox="true"/>
          <p:nvPr/>
        </p:nvSpPr>
        <p:spPr>
          <a:xfrm rot="0">
            <a:off x="4605538" y="4391082"/>
            <a:ext cx="191757"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170€</a:t>
            </a:r>
          </a:p>
        </p:txBody>
      </p:sp>
      <p:sp>
        <p:nvSpPr>
          <p:cNvPr name="TextBox 72" id="72"/>
          <p:cNvSpPr txBox="true"/>
          <p:nvPr/>
        </p:nvSpPr>
        <p:spPr>
          <a:xfrm rot="0">
            <a:off x="4605538" y="4711294"/>
            <a:ext cx="191757" cy="154524"/>
          </a:xfrm>
          <a:prstGeom prst="rect">
            <a:avLst/>
          </a:prstGeom>
        </p:spPr>
        <p:txBody>
          <a:bodyPr anchor="t" rtlCol="false" tIns="0" lIns="0" bIns="0" rIns="0">
            <a:spAutoFit/>
          </a:bodyPr>
          <a:lstStyle/>
          <a:p>
            <a:pPr algn="l">
              <a:lnSpc>
                <a:spcPts val="1119"/>
              </a:lnSpc>
            </a:pPr>
            <a:r>
              <a:rPr lang="en-US" b="true" sz="799">
                <a:solidFill>
                  <a:srgbClr val="000000"/>
                </a:solidFill>
                <a:latin typeface="Open Sans Hebrew Condensed Bold"/>
                <a:ea typeface="Open Sans Hebrew Condensed Bold"/>
                <a:cs typeface="Open Sans Hebrew Condensed Bold"/>
                <a:sym typeface="Open Sans Hebrew Condensed Bold"/>
              </a:rPr>
              <a:t>120€</a:t>
            </a:r>
          </a:p>
        </p:txBody>
      </p:sp>
      <p:sp>
        <p:nvSpPr>
          <p:cNvPr name="TextBox 73" id="73"/>
          <p:cNvSpPr txBox="true"/>
          <p:nvPr/>
        </p:nvSpPr>
        <p:spPr>
          <a:xfrm rot="0">
            <a:off x="4518279" y="2904411"/>
            <a:ext cx="369722" cy="280378"/>
          </a:xfrm>
          <a:prstGeom prst="rect">
            <a:avLst/>
          </a:prstGeom>
        </p:spPr>
        <p:txBody>
          <a:bodyPr anchor="t" rtlCol="false" tIns="0" lIns="0" bIns="0" rIns="0">
            <a:spAutoFit/>
          </a:bodyPr>
          <a:lstStyle/>
          <a:p>
            <a:pPr algn="ctr">
              <a:lnSpc>
                <a:spcPts val="1065"/>
              </a:lnSpc>
            </a:pPr>
            <a:r>
              <a:rPr lang="en-US" b="true" sz="799">
                <a:solidFill>
                  <a:srgbClr val="000000"/>
                </a:solidFill>
                <a:latin typeface="Open Sans Hebrew Condensed Bold"/>
                <a:ea typeface="Open Sans Hebrew Condensed Bold"/>
                <a:cs typeface="Open Sans Hebrew Condensed Bold"/>
                <a:sym typeface="Open Sans Hebrew Condensed Bold"/>
              </a:rPr>
              <a:t>De 4 ans à 6 ans</a:t>
            </a:r>
          </a:p>
        </p:txBody>
      </p:sp>
      <p:sp>
        <p:nvSpPr>
          <p:cNvPr name="TextBox 74" id="74"/>
          <p:cNvSpPr txBox="true"/>
          <p:nvPr/>
        </p:nvSpPr>
        <p:spPr>
          <a:xfrm rot="0">
            <a:off x="744626" y="6984454"/>
            <a:ext cx="1783528" cy="162296"/>
          </a:xfrm>
          <a:prstGeom prst="rect">
            <a:avLst/>
          </a:prstGeom>
        </p:spPr>
        <p:txBody>
          <a:bodyPr anchor="t" rtlCol="false" tIns="0" lIns="0" bIns="0" rIns="0">
            <a:spAutoFit/>
          </a:bodyPr>
          <a:lstStyle/>
          <a:p>
            <a:pPr algn="l">
              <a:lnSpc>
                <a:spcPts val="1259"/>
              </a:lnSpc>
            </a:pPr>
            <a:r>
              <a:rPr lang="en-US" b="true" sz="899">
                <a:solidFill>
                  <a:srgbClr val="000000"/>
                </a:solidFill>
                <a:latin typeface="OpenDyslexic Bold"/>
                <a:ea typeface="OpenDyslexic Bold"/>
                <a:cs typeface="OpenDyslexic Bold"/>
                <a:sym typeface="OpenDyslexic Bold"/>
              </a:rPr>
              <a:t>Datelimite au31janvier 2027</a:t>
            </a:r>
          </a:p>
        </p:txBody>
      </p:sp>
      <p:sp>
        <p:nvSpPr>
          <p:cNvPr name="TextBox 75" id="75"/>
          <p:cNvSpPr txBox="true"/>
          <p:nvPr/>
        </p:nvSpPr>
        <p:spPr>
          <a:xfrm rot="0">
            <a:off x="1121674" y="2532726"/>
            <a:ext cx="1563967" cy="257546"/>
          </a:xfrm>
          <a:prstGeom prst="rect">
            <a:avLst/>
          </a:prstGeom>
        </p:spPr>
        <p:txBody>
          <a:bodyPr anchor="t" rtlCol="false" tIns="0" lIns="0" bIns="0" rIns="0">
            <a:spAutoFit/>
          </a:bodyPr>
          <a:lstStyle/>
          <a:p>
            <a:pPr algn="l">
              <a:lnSpc>
                <a:spcPts val="2248"/>
              </a:lnSpc>
            </a:pPr>
            <a:r>
              <a:rPr lang="en-US" b="true" sz="899">
                <a:solidFill>
                  <a:srgbClr val="000000"/>
                </a:solidFill>
                <a:latin typeface="OpenDyslexic Bold"/>
                <a:ea typeface="OpenDyslexic Bold"/>
                <a:cs typeface="OpenDyslexic Bold"/>
                <a:sym typeface="OpenDyslexic Bold"/>
              </a:rPr>
              <a:t>Date limite : 6 mois après </a:t>
            </a:r>
          </a:p>
        </p:txBody>
      </p:sp>
      <p:sp>
        <p:nvSpPr>
          <p:cNvPr name="TextBox 76" id="76"/>
          <p:cNvSpPr txBox="true"/>
          <p:nvPr/>
        </p:nvSpPr>
        <p:spPr>
          <a:xfrm rot="0">
            <a:off x="1124645" y="2426970"/>
            <a:ext cx="1557966" cy="539153"/>
          </a:xfrm>
          <a:prstGeom prst="rect">
            <a:avLst/>
          </a:prstGeom>
        </p:spPr>
        <p:txBody>
          <a:bodyPr anchor="t" rtlCol="false" tIns="0" lIns="0" bIns="0" rIns="0">
            <a:spAutoFit/>
          </a:bodyPr>
          <a:lstStyle/>
          <a:p>
            <a:pPr algn="just">
              <a:lnSpc>
                <a:spcPts val="2248"/>
              </a:lnSpc>
            </a:pPr>
            <a:r>
              <a:rPr lang="en-US" b="true" sz="899">
                <a:solidFill>
                  <a:srgbClr val="000000"/>
                </a:solidFill>
                <a:latin typeface="OpenDyslexic Bold"/>
                <a:ea typeface="OpenDyslexic Bold"/>
                <a:cs typeface="OpenDyslexic Bold"/>
                <a:sym typeface="OpenDyslexic Bold"/>
              </a:rPr>
              <a:t>la naissance ou l’adoption.</a:t>
            </a:r>
            <a:r>
              <a:rPr lang="en-US" sz="899">
                <a:solidFill>
                  <a:srgbClr val="000000"/>
                </a:solidFill>
                <a:latin typeface="OpenDyslexic"/>
                <a:ea typeface="OpenDyslexic"/>
                <a:cs typeface="OpenDyslexic"/>
                <a:sym typeface="OpenDyslexic"/>
              </a:rPr>
              <a:t> </a:t>
            </a:r>
          </a:p>
        </p:txBody>
      </p:sp>
      <p:sp>
        <p:nvSpPr>
          <p:cNvPr name="TextBox 77" id="77"/>
          <p:cNvSpPr txBox="true"/>
          <p:nvPr/>
        </p:nvSpPr>
        <p:spPr>
          <a:xfrm rot="0">
            <a:off x="846191" y="5526300"/>
            <a:ext cx="1975885" cy="162296"/>
          </a:xfrm>
          <a:prstGeom prst="rect">
            <a:avLst/>
          </a:prstGeom>
        </p:spPr>
        <p:txBody>
          <a:bodyPr anchor="t" rtlCol="false" tIns="0" lIns="0" bIns="0" rIns="0">
            <a:spAutoFit/>
          </a:bodyPr>
          <a:lstStyle/>
          <a:p>
            <a:pPr algn="l">
              <a:lnSpc>
                <a:spcPts val="1259"/>
              </a:lnSpc>
            </a:pPr>
            <a:r>
              <a:rPr lang="en-US" b="true" sz="899">
                <a:solidFill>
                  <a:srgbClr val="000000"/>
                </a:solidFill>
                <a:latin typeface="OpenDyslexic Bold"/>
                <a:ea typeface="OpenDyslexic Bold"/>
                <a:cs typeface="OpenDyslexic Bold"/>
                <a:sym typeface="OpenDyslexic Bold"/>
              </a:rPr>
              <a:t>Date limite au 30 novembre 2026</a:t>
            </a:r>
          </a:p>
        </p:txBody>
      </p:sp>
      <p:sp>
        <p:nvSpPr>
          <p:cNvPr name="TextBox 78" id="78"/>
          <p:cNvSpPr txBox="true"/>
          <p:nvPr/>
        </p:nvSpPr>
        <p:spPr>
          <a:xfrm rot="0">
            <a:off x="1276702" y="342967"/>
            <a:ext cx="3416989" cy="443522"/>
          </a:xfrm>
          <a:prstGeom prst="rect">
            <a:avLst/>
          </a:prstGeom>
        </p:spPr>
        <p:txBody>
          <a:bodyPr anchor="t" rtlCol="false" tIns="0" lIns="0" bIns="0" rIns="0">
            <a:spAutoFit/>
          </a:bodyPr>
          <a:lstStyle/>
          <a:p>
            <a:pPr algn="l">
              <a:lnSpc>
                <a:spcPts val="3636"/>
              </a:lnSpc>
            </a:pPr>
            <a:r>
              <a:rPr lang="en-US" sz="2597" spc="15">
                <a:solidFill>
                  <a:srgbClr val="000000"/>
                </a:solidFill>
                <a:latin typeface="Gagalin"/>
                <a:ea typeface="Gagalin"/>
                <a:cs typeface="Gagalin"/>
                <a:sym typeface="Gagalin"/>
              </a:rPr>
              <a:t>VOUS ET VOTRE FAMILLE</a:t>
            </a:r>
          </a:p>
        </p:txBody>
      </p:sp>
      <p:sp>
        <p:nvSpPr>
          <p:cNvPr name="TextBox 79" id="79"/>
          <p:cNvSpPr txBox="true"/>
          <p:nvPr/>
        </p:nvSpPr>
        <p:spPr>
          <a:xfrm rot="-450960">
            <a:off x="160702" y="1171669"/>
            <a:ext cx="2405062" cy="410708"/>
          </a:xfrm>
          <a:prstGeom prst="rect">
            <a:avLst/>
          </a:prstGeom>
        </p:spPr>
        <p:txBody>
          <a:bodyPr anchor="t" rtlCol="false" tIns="0" lIns="0" bIns="0" rIns="0">
            <a:spAutoFit/>
          </a:bodyPr>
          <a:lstStyle/>
          <a:p>
            <a:pPr algn="l">
              <a:lnSpc>
                <a:spcPts val="3357"/>
              </a:lnSpc>
            </a:pPr>
            <a:r>
              <a:rPr lang="en-US" sz="2398">
                <a:solidFill>
                  <a:srgbClr val="E73332"/>
                </a:solidFill>
                <a:latin typeface="Handelson Two"/>
                <a:ea typeface="Handelson Two"/>
                <a:cs typeface="Handelson Two"/>
                <a:sym typeface="Handelson Two"/>
              </a:rPr>
              <a:t>NAISSANCE - ADOPTION</a:t>
            </a:r>
          </a:p>
        </p:txBody>
      </p:sp>
      <p:sp>
        <p:nvSpPr>
          <p:cNvPr name="TextBox 80" id="80"/>
          <p:cNvSpPr txBox="true"/>
          <p:nvPr/>
        </p:nvSpPr>
        <p:spPr>
          <a:xfrm rot="-450960">
            <a:off x="183936" y="5198840"/>
            <a:ext cx="2373678" cy="543897"/>
          </a:xfrm>
          <a:prstGeom prst="rect">
            <a:avLst/>
          </a:prstGeom>
        </p:spPr>
        <p:txBody>
          <a:bodyPr anchor="t" rtlCol="false" tIns="0" lIns="0" bIns="0" rIns="0">
            <a:spAutoFit/>
          </a:bodyPr>
          <a:lstStyle/>
          <a:p>
            <a:pPr algn="ctr">
              <a:lnSpc>
                <a:spcPts val="2024"/>
              </a:lnSpc>
            </a:pPr>
            <a:r>
              <a:rPr lang="en-US" sz="2398">
                <a:solidFill>
                  <a:srgbClr val="E73332"/>
                </a:solidFill>
                <a:latin typeface="Handelson Two"/>
                <a:ea typeface="Handelson Two"/>
                <a:cs typeface="Handelson Two"/>
                <a:sym typeface="Handelson Two"/>
              </a:rPr>
              <a:t>CENTRE DE LOISIRS ET ACCUEIL PERISCOLAIRE</a:t>
            </a:r>
          </a:p>
        </p:txBody>
      </p:sp>
      <p:sp>
        <p:nvSpPr>
          <p:cNvPr name="TextBox 81" id="81"/>
          <p:cNvSpPr txBox="true"/>
          <p:nvPr/>
        </p:nvSpPr>
        <p:spPr>
          <a:xfrm rot="0">
            <a:off x="2186835" y="1378772"/>
            <a:ext cx="969750" cy="217494"/>
          </a:xfrm>
          <a:prstGeom prst="rect">
            <a:avLst/>
          </a:prstGeom>
        </p:spPr>
        <p:txBody>
          <a:bodyPr anchor="t" rtlCol="false" tIns="0" lIns="0" bIns="0" rIns="0">
            <a:spAutoFit/>
          </a:bodyPr>
          <a:lstStyle/>
          <a:p>
            <a:pPr algn="l">
              <a:lnSpc>
                <a:spcPts val="1678"/>
              </a:lnSpc>
            </a:pPr>
            <a:r>
              <a:rPr lang="en-US" b="true" sz="1199" spc="8">
                <a:solidFill>
                  <a:srgbClr val="000000"/>
                </a:solidFill>
                <a:latin typeface="Open Sans Hebrew Condensed Bold"/>
                <a:ea typeface="Open Sans Hebrew Condensed Bold"/>
                <a:cs typeface="Open Sans Hebrew Condensed Bold"/>
                <a:sym typeface="Open Sans Hebrew Condensed Bold"/>
              </a:rPr>
              <a:t>190 €</a:t>
            </a:r>
            <a:r>
              <a:rPr lang="en-US" sz="1199" spc="8">
                <a:solidFill>
                  <a:srgbClr val="000000"/>
                </a:solidFill>
                <a:latin typeface="Open Sans Hebrew Condensed"/>
                <a:ea typeface="Open Sans Hebrew Condensed"/>
                <a:cs typeface="Open Sans Hebrew Condensed"/>
                <a:sym typeface="Open Sans Hebrew Condensed"/>
              </a:rPr>
              <a:t> par enfant.</a:t>
            </a:r>
          </a:p>
        </p:txBody>
      </p:sp>
      <p:sp>
        <p:nvSpPr>
          <p:cNvPr name="TextBox 82" id="82"/>
          <p:cNvSpPr txBox="true"/>
          <p:nvPr/>
        </p:nvSpPr>
        <p:spPr>
          <a:xfrm rot="0">
            <a:off x="218532" y="2503170"/>
            <a:ext cx="3406283" cy="211341"/>
          </a:xfrm>
          <a:prstGeom prst="rect">
            <a:avLst/>
          </a:prstGeom>
        </p:spPr>
        <p:txBody>
          <a:bodyPr anchor="t" rtlCol="false" tIns="0" lIns="0" bIns="0" rIns="0">
            <a:spAutoFit/>
          </a:bodyPr>
          <a:lstStyle/>
          <a:p>
            <a:pPr algn="ctr">
              <a:lnSpc>
                <a:spcPts val="1678"/>
              </a:lnSpc>
            </a:pPr>
            <a:r>
              <a:rPr lang="en-US" sz="1199" spc="8">
                <a:solidFill>
                  <a:srgbClr val="000000"/>
                </a:solidFill>
                <a:latin typeface="Open Sans Hebrew Condensed"/>
                <a:ea typeface="Open Sans Hebrew Condensed"/>
                <a:cs typeface="Open Sans Hebrew Condensed"/>
                <a:sym typeface="Open Sans Hebrew Condensed"/>
              </a:rPr>
              <a:t>Afin de vous aiderpourlagardedevotreenfant jusqu’à 6 ans.</a:t>
            </a:r>
          </a:p>
        </p:txBody>
      </p:sp>
      <p:sp>
        <p:nvSpPr>
          <p:cNvPr name="TextBox 83" id="83"/>
          <p:cNvSpPr txBox="true"/>
          <p:nvPr/>
        </p:nvSpPr>
        <p:spPr>
          <a:xfrm rot="0">
            <a:off x="2694499" y="5271192"/>
            <a:ext cx="2007727" cy="354101"/>
          </a:xfrm>
          <a:prstGeom prst="rect">
            <a:avLst/>
          </a:prstGeom>
        </p:spPr>
        <p:txBody>
          <a:bodyPr anchor="t" rtlCol="false" tIns="0" lIns="0" bIns="0" rIns="0">
            <a:spAutoFit/>
          </a:bodyPr>
          <a:lstStyle/>
          <a:p>
            <a:pPr algn="just">
              <a:lnSpc>
                <a:spcPts val="1349"/>
              </a:lnSpc>
            </a:pPr>
            <a:r>
              <a:rPr lang="en-US" sz="1199" spc="8">
                <a:solidFill>
                  <a:srgbClr val="000000"/>
                </a:solidFill>
                <a:latin typeface="Open Sans Hebrew Condensed"/>
                <a:ea typeface="Open Sans Hebrew Condensed"/>
                <a:cs typeface="Open Sans Hebrew Condensed"/>
                <a:sym typeface="Open Sans Hebrew Condensed"/>
              </a:rPr>
              <a:t>(Enfant de 7 à 18 ans) : périscolaire, Centre de loisirs, stages sportifs sans</a:t>
            </a:r>
          </a:p>
        </p:txBody>
      </p:sp>
      <p:sp>
        <p:nvSpPr>
          <p:cNvPr name="TextBox 84" id="84"/>
          <p:cNvSpPr txBox="true"/>
          <p:nvPr/>
        </p:nvSpPr>
        <p:spPr>
          <a:xfrm rot="0">
            <a:off x="2694499" y="5613864"/>
            <a:ext cx="2337692" cy="182766"/>
          </a:xfrm>
          <a:prstGeom prst="rect">
            <a:avLst/>
          </a:prstGeom>
        </p:spPr>
        <p:txBody>
          <a:bodyPr anchor="t" rtlCol="false" tIns="0" lIns="0" bIns="0" rIns="0">
            <a:spAutoFit/>
          </a:bodyPr>
          <a:lstStyle/>
          <a:p>
            <a:pPr algn="l">
              <a:lnSpc>
                <a:spcPts val="1349"/>
              </a:lnSpc>
            </a:pPr>
            <a:r>
              <a:rPr lang="en-US" sz="1199" spc="8">
                <a:solidFill>
                  <a:srgbClr val="000000"/>
                </a:solidFill>
                <a:latin typeface="Open Sans Hebrew Condensed"/>
                <a:ea typeface="Open Sans Hebrew Condensed"/>
                <a:cs typeface="Open Sans Hebrew Condensed"/>
                <a:sym typeface="Open Sans Hebrew Condensed"/>
              </a:rPr>
              <a:t>hébergement, activités de soutien scolaire.</a:t>
            </a:r>
          </a:p>
        </p:txBody>
      </p:sp>
      <p:sp>
        <p:nvSpPr>
          <p:cNvPr name="TextBox 85" id="85"/>
          <p:cNvSpPr txBox="true"/>
          <p:nvPr/>
        </p:nvSpPr>
        <p:spPr>
          <a:xfrm rot="-161340">
            <a:off x="238699" y="2063051"/>
            <a:ext cx="2473023" cy="410708"/>
          </a:xfrm>
          <a:prstGeom prst="rect">
            <a:avLst/>
          </a:prstGeom>
        </p:spPr>
        <p:txBody>
          <a:bodyPr anchor="t" rtlCol="false" tIns="0" lIns="0" bIns="0" rIns="0">
            <a:spAutoFit/>
          </a:bodyPr>
          <a:lstStyle/>
          <a:p>
            <a:pPr algn="l">
              <a:lnSpc>
                <a:spcPts val="3357"/>
              </a:lnSpc>
            </a:pPr>
            <a:r>
              <a:rPr lang="en-US" sz="2398">
                <a:solidFill>
                  <a:srgbClr val="E73332"/>
                </a:solidFill>
                <a:latin typeface="Handelson Two"/>
                <a:ea typeface="Handelson Two"/>
                <a:cs typeface="Handelson Two"/>
                <a:sym typeface="Handelson Two"/>
              </a:rPr>
              <a:t>CESU GARDE D’ENFANTS</a:t>
            </a:r>
          </a:p>
        </p:txBody>
      </p:sp>
      <p:sp>
        <p:nvSpPr>
          <p:cNvPr name="TextBox 86" id="86"/>
          <p:cNvSpPr txBox="true"/>
          <p:nvPr/>
        </p:nvSpPr>
        <p:spPr>
          <a:xfrm rot="0">
            <a:off x="4951085" y="7032346"/>
            <a:ext cx="123473"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5403"/>
            <a:ext cx="5321303" cy="7531103"/>
            <a:chOff x="0" y="0"/>
            <a:chExt cx="7095071" cy="10041471"/>
          </a:xfrm>
        </p:grpSpPr>
        <p:sp>
          <p:nvSpPr>
            <p:cNvPr name="Freeform 3" id="3"/>
            <p:cNvSpPr/>
            <p:nvPr/>
          </p:nvSpPr>
          <p:spPr>
            <a:xfrm flipH="false" flipV="false" rot="0">
              <a:off x="0" y="0"/>
              <a:ext cx="7095109" cy="10041509"/>
            </a:xfrm>
            <a:custGeom>
              <a:avLst/>
              <a:gdLst/>
              <a:ahLst/>
              <a:cxnLst/>
              <a:rect r="r" b="b" t="t" l="l"/>
              <a:pathLst>
                <a:path h="10041509" w="7095109">
                  <a:moveTo>
                    <a:pt x="0" y="0"/>
                  </a:moveTo>
                  <a:lnTo>
                    <a:pt x="7095109" y="0"/>
                  </a:lnTo>
                  <a:lnTo>
                    <a:pt x="7095109" y="10041509"/>
                  </a:lnTo>
                  <a:lnTo>
                    <a:pt x="0" y="10041509"/>
                  </a:lnTo>
                  <a:lnTo>
                    <a:pt x="0" y="0"/>
                  </a:lnTo>
                  <a:close/>
                </a:path>
              </a:pathLst>
            </a:custGeom>
            <a:blipFill>
              <a:blip r:embed="rId2"/>
              <a:stretch>
                <a:fillRect l="0" t="0" r="0" b="0"/>
              </a:stretch>
            </a:blipFill>
          </p:spPr>
        </p:sp>
      </p:grpSp>
      <p:grpSp>
        <p:nvGrpSpPr>
          <p:cNvPr name="Group 4" id="4"/>
          <p:cNvGrpSpPr/>
          <p:nvPr/>
        </p:nvGrpSpPr>
        <p:grpSpPr>
          <a:xfrm rot="0">
            <a:off x="85430" y="2484682"/>
            <a:ext cx="504568" cy="1447829"/>
            <a:chOff x="0" y="0"/>
            <a:chExt cx="504571" cy="1447825"/>
          </a:xfrm>
        </p:grpSpPr>
        <p:sp>
          <p:nvSpPr>
            <p:cNvPr name="Freeform 5" id="5"/>
            <p:cNvSpPr/>
            <p:nvPr/>
          </p:nvSpPr>
          <p:spPr>
            <a:xfrm flipH="false" flipV="false" rot="0">
              <a:off x="63501" y="63500"/>
              <a:ext cx="377576" cy="142113"/>
            </a:xfrm>
            <a:custGeom>
              <a:avLst/>
              <a:gdLst/>
              <a:ahLst/>
              <a:cxnLst/>
              <a:rect r="r" b="b" t="t" l="l"/>
              <a:pathLst>
                <a:path h="142113" w="377576">
                  <a:moveTo>
                    <a:pt x="0" y="142112"/>
                  </a:moveTo>
                  <a:lnTo>
                    <a:pt x="377575" y="142112"/>
                  </a:lnTo>
                  <a:lnTo>
                    <a:pt x="377575" y="0"/>
                  </a:lnTo>
                  <a:lnTo>
                    <a:pt x="0" y="0"/>
                  </a:lnTo>
                  <a:close/>
                </a:path>
              </a:pathLst>
            </a:custGeom>
            <a:solidFill>
              <a:srgbClr val="000000">
                <a:alpha val="0"/>
              </a:srgbClr>
            </a:solidFill>
          </p:spPr>
        </p:sp>
        <p:sp>
          <p:nvSpPr>
            <p:cNvPr name="Freeform 6" id="6"/>
            <p:cNvSpPr/>
            <p:nvPr/>
          </p:nvSpPr>
          <p:spPr>
            <a:xfrm flipH="false" flipV="false" rot="0">
              <a:off x="63501" y="292099"/>
              <a:ext cx="377576" cy="142113"/>
            </a:xfrm>
            <a:custGeom>
              <a:avLst/>
              <a:gdLst/>
              <a:ahLst/>
              <a:cxnLst/>
              <a:rect r="r" b="b" t="t" l="l"/>
              <a:pathLst>
                <a:path h="142113" w="377576">
                  <a:moveTo>
                    <a:pt x="0" y="142113"/>
                  </a:moveTo>
                  <a:lnTo>
                    <a:pt x="377575" y="142113"/>
                  </a:lnTo>
                  <a:lnTo>
                    <a:pt x="377575" y="0"/>
                  </a:lnTo>
                  <a:lnTo>
                    <a:pt x="0" y="0"/>
                  </a:lnTo>
                  <a:close/>
                </a:path>
              </a:pathLst>
            </a:custGeom>
            <a:solidFill>
              <a:srgbClr val="000000">
                <a:alpha val="0"/>
              </a:srgbClr>
            </a:solidFill>
          </p:spPr>
        </p:sp>
        <p:sp>
          <p:nvSpPr>
            <p:cNvPr name="Freeform 7" id="7"/>
            <p:cNvSpPr/>
            <p:nvPr/>
          </p:nvSpPr>
          <p:spPr>
            <a:xfrm flipH="false" flipV="false" rot="0">
              <a:off x="63501" y="517524"/>
              <a:ext cx="377576" cy="142113"/>
            </a:xfrm>
            <a:custGeom>
              <a:avLst/>
              <a:gdLst/>
              <a:ahLst/>
              <a:cxnLst/>
              <a:rect r="r" b="b" t="t" l="l"/>
              <a:pathLst>
                <a:path h="142113" w="377576">
                  <a:moveTo>
                    <a:pt x="0" y="142112"/>
                  </a:moveTo>
                  <a:lnTo>
                    <a:pt x="377575" y="142112"/>
                  </a:lnTo>
                  <a:lnTo>
                    <a:pt x="377575" y="0"/>
                  </a:lnTo>
                  <a:lnTo>
                    <a:pt x="0" y="0"/>
                  </a:lnTo>
                  <a:close/>
                </a:path>
              </a:pathLst>
            </a:custGeom>
            <a:solidFill>
              <a:srgbClr val="000000">
                <a:alpha val="0"/>
              </a:srgbClr>
            </a:solidFill>
          </p:spPr>
        </p:sp>
        <p:sp>
          <p:nvSpPr>
            <p:cNvPr name="Freeform 8" id="8"/>
            <p:cNvSpPr/>
            <p:nvPr/>
          </p:nvSpPr>
          <p:spPr>
            <a:xfrm flipH="false" flipV="false" rot="0">
              <a:off x="63501" y="745361"/>
              <a:ext cx="377576" cy="142113"/>
            </a:xfrm>
            <a:custGeom>
              <a:avLst/>
              <a:gdLst/>
              <a:ahLst/>
              <a:cxnLst/>
              <a:rect r="r" b="b" t="t" l="l"/>
              <a:pathLst>
                <a:path h="142113" w="377576">
                  <a:moveTo>
                    <a:pt x="0" y="142113"/>
                  </a:moveTo>
                  <a:lnTo>
                    <a:pt x="377575" y="142113"/>
                  </a:lnTo>
                  <a:lnTo>
                    <a:pt x="377575" y="0"/>
                  </a:lnTo>
                  <a:lnTo>
                    <a:pt x="0" y="0"/>
                  </a:lnTo>
                  <a:close/>
                </a:path>
              </a:pathLst>
            </a:custGeom>
            <a:solidFill>
              <a:srgbClr val="000000">
                <a:alpha val="0"/>
              </a:srgbClr>
            </a:solidFill>
          </p:spPr>
        </p:sp>
        <p:sp>
          <p:nvSpPr>
            <p:cNvPr name="Freeform 9" id="9"/>
            <p:cNvSpPr/>
            <p:nvPr/>
          </p:nvSpPr>
          <p:spPr>
            <a:xfrm flipH="false" flipV="false" rot="0">
              <a:off x="63501" y="982215"/>
              <a:ext cx="377576" cy="142113"/>
            </a:xfrm>
            <a:custGeom>
              <a:avLst/>
              <a:gdLst/>
              <a:ahLst/>
              <a:cxnLst/>
              <a:rect r="r" b="b" t="t" l="l"/>
              <a:pathLst>
                <a:path h="142113" w="377576">
                  <a:moveTo>
                    <a:pt x="0" y="142113"/>
                  </a:moveTo>
                  <a:lnTo>
                    <a:pt x="377575" y="142113"/>
                  </a:lnTo>
                  <a:lnTo>
                    <a:pt x="377575" y="0"/>
                  </a:lnTo>
                  <a:lnTo>
                    <a:pt x="0" y="0"/>
                  </a:lnTo>
                  <a:close/>
                </a:path>
              </a:pathLst>
            </a:custGeom>
            <a:solidFill>
              <a:srgbClr val="000000">
                <a:alpha val="0"/>
              </a:srgbClr>
            </a:solidFill>
          </p:spPr>
        </p:sp>
        <p:sp>
          <p:nvSpPr>
            <p:cNvPr name="Freeform 10" id="10"/>
            <p:cNvSpPr/>
            <p:nvPr/>
          </p:nvSpPr>
          <p:spPr>
            <a:xfrm flipH="false" flipV="false" rot="0">
              <a:off x="63501" y="1242184"/>
              <a:ext cx="377576" cy="142113"/>
            </a:xfrm>
            <a:custGeom>
              <a:avLst/>
              <a:gdLst/>
              <a:ahLst/>
              <a:cxnLst/>
              <a:rect r="r" b="b" t="t" l="l"/>
              <a:pathLst>
                <a:path h="142113" w="377576">
                  <a:moveTo>
                    <a:pt x="0" y="142113"/>
                  </a:moveTo>
                  <a:lnTo>
                    <a:pt x="377575" y="142113"/>
                  </a:lnTo>
                  <a:lnTo>
                    <a:pt x="377575" y="0"/>
                  </a:lnTo>
                  <a:lnTo>
                    <a:pt x="0" y="0"/>
                  </a:lnTo>
                  <a:close/>
                </a:path>
              </a:pathLst>
            </a:custGeom>
            <a:solidFill>
              <a:srgbClr val="000000">
                <a:alpha val="0"/>
              </a:srgbClr>
            </a:solidFill>
          </p:spPr>
        </p:sp>
      </p:grpSp>
      <p:grpSp>
        <p:nvGrpSpPr>
          <p:cNvPr name="Group 11" id="11"/>
          <p:cNvGrpSpPr/>
          <p:nvPr/>
        </p:nvGrpSpPr>
        <p:grpSpPr>
          <a:xfrm rot="0">
            <a:off x="2166271" y="7029431"/>
            <a:ext cx="299885" cy="306400"/>
            <a:chOff x="0" y="0"/>
            <a:chExt cx="299885" cy="306400"/>
          </a:xfrm>
        </p:grpSpPr>
        <p:sp>
          <p:nvSpPr>
            <p:cNvPr name="Freeform 12" id="12"/>
            <p:cNvSpPr/>
            <p:nvPr/>
          </p:nvSpPr>
          <p:spPr>
            <a:xfrm flipH="false" flipV="false" rot="0">
              <a:off x="0" y="0"/>
              <a:ext cx="299847" cy="306455"/>
            </a:xfrm>
            <a:custGeom>
              <a:avLst/>
              <a:gdLst/>
              <a:ahLst/>
              <a:cxnLst/>
              <a:rect r="r" b="b" t="t" l="l"/>
              <a:pathLst>
                <a:path h="306455" w="299847">
                  <a:moveTo>
                    <a:pt x="0" y="306455"/>
                  </a:moveTo>
                  <a:lnTo>
                    <a:pt x="299847" y="306455"/>
                  </a:lnTo>
                  <a:lnTo>
                    <a:pt x="299847" y="0"/>
                  </a:lnTo>
                  <a:lnTo>
                    <a:pt x="0" y="0"/>
                  </a:lnTo>
                  <a:close/>
                </a:path>
              </a:pathLst>
            </a:custGeom>
            <a:solidFill>
              <a:srgbClr val="000000">
                <a:alpha val="0"/>
              </a:srgbClr>
            </a:solidFill>
          </p:spPr>
        </p:sp>
      </p:grpSp>
      <p:grpSp>
        <p:nvGrpSpPr>
          <p:cNvPr name="Group 13" id="13"/>
          <p:cNvGrpSpPr/>
          <p:nvPr/>
        </p:nvGrpSpPr>
        <p:grpSpPr>
          <a:xfrm rot="0">
            <a:off x="2166271" y="723671"/>
            <a:ext cx="238925" cy="244116"/>
            <a:chOff x="0" y="0"/>
            <a:chExt cx="238925" cy="244119"/>
          </a:xfrm>
        </p:grpSpPr>
        <p:sp>
          <p:nvSpPr>
            <p:cNvPr name="Freeform 14" id="14"/>
            <p:cNvSpPr/>
            <p:nvPr/>
          </p:nvSpPr>
          <p:spPr>
            <a:xfrm flipH="false" flipV="false" rot="0">
              <a:off x="0" y="0"/>
              <a:ext cx="238883" cy="244097"/>
            </a:xfrm>
            <a:custGeom>
              <a:avLst/>
              <a:gdLst/>
              <a:ahLst/>
              <a:cxnLst/>
              <a:rect r="r" b="b" t="t" l="l"/>
              <a:pathLst>
                <a:path h="244097" w="238883">
                  <a:moveTo>
                    <a:pt x="0" y="244097"/>
                  </a:moveTo>
                  <a:lnTo>
                    <a:pt x="238883" y="244097"/>
                  </a:lnTo>
                  <a:lnTo>
                    <a:pt x="238883" y="0"/>
                  </a:lnTo>
                  <a:lnTo>
                    <a:pt x="0" y="0"/>
                  </a:lnTo>
                  <a:close/>
                </a:path>
              </a:pathLst>
            </a:custGeom>
            <a:solidFill>
              <a:srgbClr val="000000">
                <a:alpha val="0"/>
              </a:srgbClr>
            </a:solidFill>
          </p:spPr>
        </p:sp>
      </p:grpSp>
      <p:grpSp>
        <p:nvGrpSpPr>
          <p:cNvPr name="Group 15" id="15"/>
          <p:cNvGrpSpPr/>
          <p:nvPr/>
        </p:nvGrpSpPr>
        <p:grpSpPr>
          <a:xfrm rot="0">
            <a:off x="4828375" y="7038003"/>
            <a:ext cx="385324" cy="448056"/>
            <a:chOff x="0" y="0"/>
            <a:chExt cx="385331" cy="448056"/>
          </a:xfrm>
        </p:grpSpPr>
        <p:sp>
          <p:nvSpPr>
            <p:cNvPr name="Freeform 16" id="16"/>
            <p:cNvSpPr/>
            <p:nvPr/>
          </p:nvSpPr>
          <p:spPr>
            <a:xfrm flipH="false" flipV="false" rot="0">
              <a:off x="0" y="0"/>
              <a:ext cx="385324" cy="448060"/>
            </a:xfrm>
            <a:custGeom>
              <a:avLst/>
              <a:gdLst/>
              <a:ahLst/>
              <a:cxnLst/>
              <a:rect r="r" b="b" t="t" l="l"/>
              <a:pathLst>
                <a:path h="448060" w="385324">
                  <a:moveTo>
                    <a:pt x="0" y="448060"/>
                  </a:moveTo>
                  <a:lnTo>
                    <a:pt x="385324" y="448060"/>
                  </a:lnTo>
                  <a:lnTo>
                    <a:pt x="385324" y="0"/>
                  </a:lnTo>
                  <a:lnTo>
                    <a:pt x="0" y="0"/>
                  </a:lnTo>
                  <a:close/>
                </a:path>
              </a:pathLst>
            </a:custGeom>
            <a:solidFill>
              <a:srgbClr val="000000">
                <a:alpha val="0"/>
              </a:srgbClr>
            </a:solidFill>
          </p:spPr>
        </p:sp>
      </p:grpSp>
      <p:sp>
        <p:nvSpPr>
          <p:cNvPr name="TextBox 17" id="17"/>
          <p:cNvSpPr txBox="true"/>
          <p:nvPr/>
        </p:nvSpPr>
        <p:spPr>
          <a:xfrm rot="0">
            <a:off x="2561511" y="6115764"/>
            <a:ext cx="1878359" cy="382667"/>
          </a:xfrm>
          <a:prstGeom prst="rect">
            <a:avLst/>
          </a:prstGeom>
        </p:spPr>
        <p:txBody>
          <a:bodyPr anchor="t" rtlCol="false" tIns="0" lIns="0" bIns="0" rIns="0">
            <a:spAutoFit/>
          </a:bodyPr>
          <a:lstStyle/>
          <a:p>
            <a:pPr algn="ctr">
              <a:lnSpc>
                <a:spcPts val="1499"/>
              </a:lnSpc>
            </a:pPr>
            <a:r>
              <a:rPr lang="en-US" sz="1199" spc="8">
                <a:solidFill>
                  <a:srgbClr val="000000"/>
                </a:solidFill>
                <a:latin typeface="Open Sans Hebrew Condensed"/>
                <a:ea typeface="Open Sans Hebrew Condensed"/>
                <a:cs typeface="Open Sans Hebrew Condensed"/>
                <a:sym typeface="Open Sans Hebrew Condensed"/>
              </a:rPr>
              <a:t>Enfant jusqu’à 19 ans. Taux d’incapacité à partir de 50 %.</a:t>
            </a:r>
          </a:p>
        </p:txBody>
      </p:sp>
      <p:sp>
        <p:nvSpPr>
          <p:cNvPr name="TextBox 18" id="18"/>
          <p:cNvSpPr txBox="true"/>
          <p:nvPr/>
        </p:nvSpPr>
        <p:spPr>
          <a:xfrm rot="0">
            <a:off x="1893694" y="6447844"/>
            <a:ext cx="3369535" cy="535057"/>
          </a:xfrm>
          <a:prstGeom prst="rect">
            <a:avLst/>
          </a:prstGeom>
        </p:spPr>
        <p:txBody>
          <a:bodyPr anchor="t" rtlCol="false" tIns="0" lIns="0" bIns="0" rIns="0">
            <a:spAutoFit/>
          </a:bodyPr>
          <a:lstStyle/>
          <a:p>
            <a:pPr algn="ctr">
              <a:lnSpc>
                <a:spcPts val="2832"/>
              </a:lnSpc>
            </a:pPr>
            <a:r>
              <a:rPr lang="en-US" sz="1199" spc="8">
                <a:solidFill>
                  <a:srgbClr val="000000"/>
                </a:solidFill>
                <a:latin typeface="Open Sans Hebrew Condensed"/>
                <a:ea typeface="Open Sans Hebrew Condensed"/>
                <a:cs typeface="Open Sans Hebrew Condensed"/>
                <a:sym typeface="Open Sans Hebrew Condensed"/>
              </a:rPr>
              <a:t>Montant versé selon le quotient familial, </a:t>
            </a:r>
          </a:p>
          <a:p>
            <a:pPr algn="ctr">
              <a:lnSpc>
                <a:spcPts val="599"/>
              </a:lnSpc>
            </a:pPr>
            <a:r>
              <a:rPr lang="en-US" sz="1199" spc="8">
                <a:solidFill>
                  <a:srgbClr val="000000"/>
                </a:solidFill>
                <a:latin typeface="Open Sans Hebrew Condensed"/>
                <a:ea typeface="Open Sans Hebrew Condensed"/>
                <a:cs typeface="Open Sans Hebrew Condensed"/>
                <a:sym typeface="Open Sans Hebrew Condensed"/>
              </a:rPr>
              <a:t>avec un minimum de 180 € au delà du quotient familial 1496.</a:t>
            </a:r>
          </a:p>
        </p:txBody>
      </p:sp>
      <p:sp>
        <p:nvSpPr>
          <p:cNvPr name="TextBox 19" id="19"/>
          <p:cNvSpPr txBox="true"/>
          <p:nvPr/>
        </p:nvSpPr>
        <p:spPr>
          <a:xfrm rot="0">
            <a:off x="2497598" y="1934594"/>
            <a:ext cx="1834201" cy="167926"/>
          </a:xfrm>
          <a:prstGeom prst="rect">
            <a:avLst/>
          </a:prstGeom>
        </p:spPr>
        <p:txBody>
          <a:bodyPr anchor="t" rtlCol="false" tIns="0" lIns="0" bIns="0" rIns="0">
            <a:spAutoFit/>
          </a:bodyPr>
          <a:lstStyle/>
          <a:p>
            <a:pPr algn="l">
              <a:lnSpc>
                <a:spcPts val="1112"/>
              </a:lnSpc>
            </a:pPr>
            <a:r>
              <a:rPr lang="en-US" b="true" sz="988">
                <a:solidFill>
                  <a:srgbClr val="000000"/>
                </a:solidFill>
                <a:latin typeface="OpenDyslexic Bold"/>
                <a:ea typeface="OpenDyslexic Bold"/>
                <a:cs typeface="OpenDyslexic Bold"/>
                <a:sym typeface="OpenDyslexic Bold"/>
              </a:rPr>
              <a:t>Date limite au 31juillet 2026</a:t>
            </a:r>
          </a:p>
        </p:txBody>
      </p:sp>
      <p:sp>
        <p:nvSpPr>
          <p:cNvPr name="TextBox 20" id="20"/>
          <p:cNvSpPr txBox="true"/>
          <p:nvPr/>
        </p:nvSpPr>
        <p:spPr>
          <a:xfrm rot="0">
            <a:off x="148828" y="1019718"/>
            <a:ext cx="5196754" cy="1039454"/>
          </a:xfrm>
          <a:prstGeom prst="rect">
            <a:avLst/>
          </a:prstGeom>
        </p:spPr>
        <p:txBody>
          <a:bodyPr anchor="t" rtlCol="false" tIns="0" lIns="0" bIns="0" rIns="0">
            <a:spAutoFit/>
          </a:bodyPr>
          <a:lstStyle/>
          <a:p>
            <a:pPr algn="l">
              <a:lnSpc>
                <a:spcPts val="1349"/>
              </a:lnSpc>
            </a:pPr>
            <a:r>
              <a:rPr lang="en-US" sz="1199">
                <a:solidFill>
                  <a:srgbClr val="000000"/>
                </a:solidFill>
                <a:latin typeface="Open Sans Hebrew Condensed"/>
                <a:ea typeface="Open Sans Hebrew Condensed"/>
                <a:cs typeface="Open Sans Hebrew Condensed"/>
                <a:sym typeface="Open Sans Hebrew Condensed"/>
              </a:rPr>
              <a:t>Cette prestation participe aux dépenses familiales, à la formation et aux activités périscolaires,</a:t>
            </a:r>
          </a:p>
        </p:txBody>
      </p:sp>
      <p:sp>
        <p:nvSpPr>
          <p:cNvPr name="TextBox 21" id="21"/>
          <p:cNvSpPr txBox="true"/>
          <p:nvPr/>
        </p:nvSpPr>
        <p:spPr>
          <a:xfrm rot="0">
            <a:off x="148828" y="2047742"/>
            <a:ext cx="678856" cy="182766"/>
          </a:xfrm>
          <a:prstGeom prst="rect">
            <a:avLst/>
          </a:prstGeom>
        </p:spPr>
        <p:txBody>
          <a:bodyPr anchor="t" rtlCol="false" tIns="0" lIns="0" bIns="0" rIns="0">
            <a:spAutoFit/>
          </a:bodyPr>
          <a:lstStyle/>
          <a:p>
            <a:pPr algn="l">
              <a:lnSpc>
                <a:spcPts val="1349"/>
              </a:lnSpc>
            </a:pPr>
            <a:r>
              <a:rPr lang="en-US" sz="1199" spc="8">
                <a:solidFill>
                  <a:srgbClr val="000000"/>
                </a:solidFill>
                <a:latin typeface="Open Sans Hebrew Condensed"/>
                <a:ea typeface="Open Sans Hebrew Condensed"/>
                <a:cs typeface="Open Sans Hebrew Condensed"/>
                <a:sym typeface="Open Sans Hebrew Condensed"/>
              </a:rPr>
              <a:t>supérieures.</a:t>
            </a:r>
          </a:p>
        </p:txBody>
      </p:sp>
      <p:sp>
        <p:nvSpPr>
          <p:cNvPr name="TextBox 22" id="22"/>
          <p:cNvSpPr txBox="true"/>
          <p:nvPr/>
        </p:nvSpPr>
        <p:spPr>
          <a:xfrm rot="0">
            <a:off x="679999" y="2324024"/>
            <a:ext cx="2106206" cy="1549489"/>
          </a:xfrm>
          <a:prstGeom prst="rect">
            <a:avLst/>
          </a:prstGeom>
        </p:spPr>
        <p:txBody>
          <a:bodyPr anchor="t" rtlCol="false" tIns="0" lIns="0" bIns="0" rIns="0">
            <a:spAutoFit/>
          </a:bodyPr>
          <a:lstStyle/>
          <a:p>
            <a:pPr algn="l">
              <a:lnSpc>
                <a:spcPts val="2996"/>
              </a:lnSpc>
            </a:pPr>
            <a:r>
              <a:rPr lang="en-US" sz="1198" spc="7">
                <a:solidFill>
                  <a:srgbClr val="000000"/>
                </a:solidFill>
                <a:latin typeface="Open Sans Hebrew Condensed"/>
                <a:ea typeface="Open Sans Hebrew Condensed"/>
                <a:cs typeface="Open Sans Hebrew Condensed"/>
                <a:sym typeface="Open Sans Hebrew Condensed"/>
              </a:rPr>
              <a:t>Enfants en primaire : </a:t>
            </a:r>
            <a:r>
              <a:rPr lang="en-US" b="true" sz="1198" spc="7">
                <a:solidFill>
                  <a:srgbClr val="000000"/>
                </a:solidFill>
                <a:latin typeface="Open Sans Hebrew Condensed Bold"/>
                <a:ea typeface="Open Sans Hebrew Condensed Bold"/>
                <a:cs typeface="Open Sans Hebrew Condensed Bold"/>
                <a:sym typeface="Open Sans Hebrew Condensed Bold"/>
              </a:rPr>
              <a:t>74 € </a:t>
            </a:r>
          </a:p>
          <a:p>
            <a:pPr algn="l">
              <a:lnSpc>
                <a:spcPts val="908"/>
              </a:lnSpc>
            </a:pPr>
            <a:r>
              <a:rPr lang="en-US" sz="1198" spc="7">
                <a:solidFill>
                  <a:srgbClr val="000000"/>
                </a:solidFill>
                <a:latin typeface="Open Sans Hebrew Condensed"/>
                <a:ea typeface="Open Sans Hebrew Condensed"/>
                <a:cs typeface="Open Sans Hebrew Condensed"/>
                <a:sym typeface="Open Sans Hebrew Condensed"/>
              </a:rPr>
              <a:t>Enfants au Collège: </a:t>
            </a:r>
            <a:r>
              <a:rPr lang="en-US" b="true" sz="1198" spc="7">
                <a:solidFill>
                  <a:srgbClr val="000000"/>
                </a:solidFill>
                <a:latin typeface="Open Sans Hebrew Condensed Bold"/>
                <a:ea typeface="Open Sans Hebrew Condensed Bold"/>
                <a:cs typeface="Open Sans Hebrew Condensed Bold"/>
                <a:sym typeface="Open Sans Hebrew Condensed Bold"/>
              </a:rPr>
              <a:t>164 €</a:t>
            </a:r>
          </a:p>
          <a:p>
            <a:pPr algn="l">
              <a:lnSpc>
                <a:spcPts val="599"/>
              </a:lnSpc>
            </a:pPr>
            <a:r>
              <a:rPr lang="en-US" sz="1198" spc="7">
                <a:solidFill>
                  <a:srgbClr val="000000"/>
                </a:solidFill>
                <a:latin typeface="Open Sans Hebrew Condensed"/>
                <a:ea typeface="Open Sans Hebrew Condensed"/>
                <a:cs typeface="Open Sans Hebrew Condensed"/>
                <a:sym typeface="Open Sans Hebrew Condensed"/>
              </a:rPr>
              <a:t>Enfants au Lycée général : </a:t>
            </a:r>
            <a:r>
              <a:rPr lang="en-US" b="true" sz="1198" spc="7">
                <a:solidFill>
                  <a:srgbClr val="000000"/>
                </a:solidFill>
                <a:latin typeface="Open Sans Hebrew Condensed Bold"/>
                <a:ea typeface="Open Sans Hebrew Condensed Bold"/>
                <a:cs typeface="Open Sans Hebrew Condensed Bold"/>
                <a:sym typeface="Open Sans Hebrew Condensed Bold"/>
              </a:rPr>
              <a:t>238 € </a:t>
            </a:r>
          </a:p>
          <a:p>
            <a:pPr algn="l">
              <a:lnSpc>
                <a:spcPts val="1036"/>
              </a:lnSpc>
            </a:pPr>
            <a:r>
              <a:rPr lang="en-US" sz="1198" spc="7">
                <a:solidFill>
                  <a:srgbClr val="000000"/>
                </a:solidFill>
                <a:latin typeface="Open Sans Hebrew Condensed"/>
                <a:ea typeface="Open Sans Hebrew Condensed"/>
                <a:cs typeface="Open Sans Hebrew Condensed"/>
                <a:sym typeface="Open Sans Hebrew Condensed"/>
              </a:rPr>
              <a:t>Enfants au Lycée professionnel : </a:t>
            </a:r>
            <a:r>
              <a:rPr lang="en-US" b="true" sz="1198" spc="7">
                <a:solidFill>
                  <a:srgbClr val="000000"/>
                </a:solidFill>
                <a:latin typeface="Open Sans Hebrew Condensed Bold"/>
                <a:ea typeface="Open Sans Hebrew Condensed Bold"/>
                <a:cs typeface="Open Sans Hebrew Condensed Bold"/>
                <a:sym typeface="Open Sans Hebrew Condensed Bold"/>
              </a:rPr>
              <a:t>285 €</a:t>
            </a:r>
          </a:p>
          <a:p>
            <a:pPr algn="l">
              <a:lnSpc>
                <a:spcPts val="1625"/>
              </a:lnSpc>
            </a:pPr>
            <a:r>
              <a:rPr lang="en-US" sz="1198" spc="7">
                <a:solidFill>
                  <a:srgbClr val="000000"/>
                </a:solidFill>
                <a:latin typeface="Open Sans Hebrew Condensed"/>
                <a:ea typeface="Open Sans Hebrew Condensed"/>
                <a:cs typeface="Open Sans Hebrew Condensed"/>
                <a:sym typeface="Open Sans Hebrew Condensed"/>
              </a:rPr>
              <a:t>Enfants en Études supérieures : </a:t>
            </a:r>
            <a:r>
              <a:rPr lang="en-US" b="true" sz="1198" spc="7">
                <a:solidFill>
                  <a:srgbClr val="000000"/>
                </a:solidFill>
                <a:latin typeface="Open Sans Hebrew Condensed Bold"/>
                <a:ea typeface="Open Sans Hebrew Condensed Bold"/>
                <a:cs typeface="Open Sans Hebrew Condensed Bold"/>
                <a:sym typeface="Open Sans Hebrew Condensed Bold"/>
              </a:rPr>
              <a:t>894 €</a:t>
            </a:r>
          </a:p>
          <a:p>
            <a:pPr algn="l">
              <a:lnSpc>
                <a:spcPts val="2821"/>
              </a:lnSpc>
            </a:pPr>
            <a:r>
              <a:rPr lang="en-US" sz="1198" spc="7">
                <a:solidFill>
                  <a:srgbClr val="000000"/>
                </a:solidFill>
                <a:latin typeface="Open Sans Hebrew Condensed"/>
                <a:ea typeface="Open Sans Hebrew Condensed"/>
                <a:cs typeface="Open Sans Hebrew Condensed"/>
                <a:sym typeface="Open Sans Hebrew Condensed"/>
              </a:rPr>
              <a:t>Aides à l’Hébergement : </a:t>
            </a:r>
            <a:r>
              <a:rPr lang="en-US" b="true" sz="1198" spc="7">
                <a:solidFill>
                  <a:srgbClr val="000000"/>
                </a:solidFill>
                <a:latin typeface="Open Sans Hebrew Condensed Bold"/>
                <a:ea typeface="Open Sans Hebrew Condensed Bold"/>
                <a:cs typeface="Open Sans Hebrew Condensed Bold"/>
                <a:sym typeface="Open Sans Hebrew Condensed Bold"/>
              </a:rPr>
              <a:t>358 €</a:t>
            </a:r>
          </a:p>
        </p:txBody>
      </p:sp>
      <p:sp>
        <p:nvSpPr>
          <p:cNvPr name="TextBox 23" id="23"/>
          <p:cNvSpPr txBox="true"/>
          <p:nvPr/>
        </p:nvSpPr>
        <p:spPr>
          <a:xfrm rot="0">
            <a:off x="3026607" y="2272227"/>
            <a:ext cx="2155327" cy="1638043"/>
          </a:xfrm>
          <a:prstGeom prst="rect">
            <a:avLst/>
          </a:prstGeom>
        </p:spPr>
        <p:txBody>
          <a:bodyPr anchor="t" rtlCol="false" tIns="0" lIns="0" bIns="0" rIns="0">
            <a:spAutoFit/>
          </a:bodyPr>
          <a:lstStyle/>
          <a:p>
            <a:pPr algn="l">
              <a:lnSpc>
                <a:spcPts val="2997"/>
              </a:lnSpc>
            </a:pPr>
            <a:r>
              <a:rPr lang="en-US" sz="1199" spc="7">
                <a:solidFill>
                  <a:srgbClr val="000000"/>
                </a:solidFill>
                <a:latin typeface="Open Sans Hebrew Condensed"/>
                <a:ea typeface="Open Sans Hebrew Condensed"/>
                <a:cs typeface="Open Sans Hebrew Condensed"/>
                <a:sym typeface="Open Sans Hebrew Condensed"/>
              </a:rPr>
              <a:t>Le plafond de versement correspond à</a:t>
            </a:r>
          </a:p>
          <a:p>
            <a:pPr algn="l">
              <a:lnSpc>
                <a:spcPts val="599"/>
              </a:lnSpc>
            </a:pPr>
            <a:r>
              <a:rPr lang="en-US" sz="1199" spc="10">
                <a:solidFill>
                  <a:srgbClr val="000000"/>
                </a:solidFill>
                <a:latin typeface="Open Sans Hebrew Condensed"/>
                <a:ea typeface="Open Sans Hebrew Condensed"/>
                <a:cs typeface="Open Sans Hebrew Condensed"/>
                <a:sym typeface="Open Sans Hebrew Condensed"/>
              </a:rPr>
              <a:t>150% des montants de base. </a:t>
            </a:r>
          </a:p>
          <a:p>
            <a:pPr algn="l">
              <a:lnSpc>
                <a:spcPts val="1181"/>
              </a:lnSpc>
            </a:pPr>
            <a:r>
              <a:rPr lang="en-US" sz="1199" spc="10">
                <a:solidFill>
                  <a:srgbClr val="000000"/>
                </a:solidFill>
                <a:latin typeface="Open Sans Hebrew Condensed"/>
                <a:ea typeface="Open Sans Hebrew Condensed"/>
                <a:cs typeface="Open Sans Hebrew Condensed"/>
                <a:sym typeface="Open Sans Hebrew Condensed"/>
              </a:rPr>
              <a:t>La prestation Hébergement est versée</a:t>
            </a:r>
          </a:p>
          <a:p>
            <a:pPr algn="l">
              <a:lnSpc>
                <a:spcPts val="1037"/>
              </a:lnSpc>
            </a:pPr>
            <a:r>
              <a:rPr lang="en-US" sz="1199" spc="10">
                <a:solidFill>
                  <a:srgbClr val="000000"/>
                </a:solidFill>
                <a:latin typeface="Open Sans Hebrew Condensed"/>
                <a:ea typeface="Open Sans Hebrew Condensed"/>
                <a:cs typeface="Open Sans Hebrew Condensed"/>
                <a:sym typeface="Open Sans Hebrew Condensed"/>
              </a:rPr>
              <a:t>sans condition de distance. </a:t>
            </a:r>
          </a:p>
          <a:p>
            <a:pPr algn="l">
              <a:lnSpc>
                <a:spcPts val="599"/>
              </a:lnSpc>
            </a:pPr>
            <a:r>
              <a:rPr lang="en-US" sz="1199" spc="10">
                <a:solidFill>
                  <a:srgbClr val="000000"/>
                </a:solidFill>
                <a:latin typeface="Open Sans Hebrew Condensed"/>
                <a:ea typeface="Open Sans Hebrew Condensed"/>
                <a:cs typeface="Open Sans Hebrew Condensed"/>
                <a:sym typeface="Open Sans Hebrew Condensed"/>
              </a:rPr>
              <a:t>Un montant minimum de 30 € est requis par enfant pour les agents ayant</a:t>
            </a:r>
          </a:p>
          <a:p>
            <a:pPr algn="l">
              <a:lnSpc>
                <a:spcPts val="2822"/>
              </a:lnSpc>
            </a:pPr>
            <a:r>
              <a:rPr lang="en-US" sz="1199" spc="7">
                <a:solidFill>
                  <a:srgbClr val="000000"/>
                </a:solidFill>
                <a:latin typeface="Open Sans Hebrew Condensed"/>
                <a:ea typeface="Open Sans Hebrew Condensed"/>
                <a:cs typeface="Open Sans Hebrew Condensed"/>
                <a:sym typeface="Open Sans Hebrew Condensed"/>
              </a:rPr>
              <a:t>un QF &lt; au QF plafond : 1496.</a:t>
            </a:r>
          </a:p>
        </p:txBody>
      </p:sp>
      <p:sp>
        <p:nvSpPr>
          <p:cNvPr name="TextBox 24" id="24"/>
          <p:cNvSpPr txBox="true"/>
          <p:nvPr/>
        </p:nvSpPr>
        <p:spPr>
          <a:xfrm rot="0">
            <a:off x="1040759" y="3934844"/>
            <a:ext cx="4096274" cy="1236069"/>
          </a:xfrm>
          <a:prstGeom prst="rect">
            <a:avLst/>
          </a:prstGeom>
        </p:spPr>
        <p:txBody>
          <a:bodyPr anchor="t" rtlCol="false" tIns="0" lIns="0" bIns="0" rIns="0">
            <a:spAutoFit/>
          </a:bodyPr>
          <a:lstStyle/>
          <a:p>
            <a:pPr algn="l">
              <a:lnSpc>
                <a:spcPts val="2822"/>
              </a:lnSpc>
            </a:pPr>
            <a:r>
              <a:rPr lang="en-US" b="true" sz="1199" spc="46">
                <a:solidFill>
                  <a:srgbClr val="EB2030"/>
                </a:solidFill>
                <a:latin typeface="Open Sans Hebrew Condensed Bold"/>
                <a:ea typeface="Open Sans Hebrew Condensed Bold"/>
                <a:cs typeface="Open Sans Hebrew Condensed Bold"/>
                <a:sym typeface="Open Sans Hebrew Condensed Bold"/>
              </a:rPr>
              <a:t>La CGT rappelle que dans la constitution, la scolarité doit</a:t>
            </a:r>
          </a:p>
          <a:p>
            <a:pPr algn="l">
              <a:lnSpc>
                <a:spcPts val="599"/>
              </a:lnSpc>
            </a:pPr>
            <a:r>
              <a:rPr lang="en-US" b="true" sz="1199" spc="46">
                <a:solidFill>
                  <a:srgbClr val="EB2030"/>
                </a:solidFill>
                <a:latin typeface="Open Sans Hebrew Condensed Bold"/>
                <a:ea typeface="Open Sans Hebrew Condensed Bold"/>
                <a:cs typeface="Open Sans Hebrew Condensed Bold"/>
                <a:sym typeface="Open Sans Hebrew Condensed Bold"/>
              </a:rPr>
              <a:t>être gratuite et obligatoire. La gratuité en matière</a:t>
            </a:r>
          </a:p>
          <a:p>
            <a:pPr algn="l">
              <a:lnSpc>
                <a:spcPts val="2248"/>
              </a:lnSpc>
            </a:pPr>
            <a:r>
              <a:rPr lang="en-US" b="true" sz="1199" spc="46">
                <a:solidFill>
                  <a:srgbClr val="EB2030"/>
                </a:solidFill>
                <a:latin typeface="Open Sans Hebrew Condensed Bold"/>
                <a:ea typeface="Open Sans Hebrew Condensed Bold"/>
                <a:cs typeface="Open Sans Hebrew Condensed Bold"/>
                <a:sym typeface="Open Sans Hebrew Condensed Bold"/>
              </a:rPr>
              <a:t>d’éducation n’est malheureusement plus une réalité et le</a:t>
            </a:r>
          </a:p>
          <a:p>
            <a:pPr algn="l">
              <a:lnSpc>
                <a:spcPts val="599"/>
              </a:lnSpc>
            </a:pPr>
            <a:r>
              <a:rPr lang="en-US" b="true" sz="1199" spc="46">
                <a:solidFill>
                  <a:srgbClr val="EB2030"/>
                </a:solidFill>
                <a:latin typeface="Open Sans Hebrew Condensed Bold"/>
                <a:ea typeface="Open Sans Hebrew Condensed Bold"/>
                <a:cs typeface="Open Sans Hebrew Condensed Bold"/>
                <a:sym typeface="Open Sans Hebrew Condensed Bold"/>
              </a:rPr>
              <a:t>CGOS doit pallier le désengagement de l’État. </a:t>
            </a:r>
          </a:p>
          <a:p>
            <a:pPr algn="l">
              <a:lnSpc>
                <a:spcPts val="2248"/>
              </a:lnSpc>
            </a:pPr>
            <a:r>
              <a:rPr lang="en-US" b="true" sz="1199" spc="73">
                <a:solidFill>
                  <a:srgbClr val="EB2030"/>
                </a:solidFill>
                <a:latin typeface="Open Sans Hebrew Condensed Bold"/>
                <a:ea typeface="Open Sans Hebrew Condensed Bold"/>
                <a:cs typeface="Open Sans Hebrew Condensed Bold"/>
                <a:sym typeface="Open Sans Hebrew Condensed Bold"/>
              </a:rPr>
              <a:t>Ce type de versement répond, malgré tout, aux besoins de</a:t>
            </a:r>
          </a:p>
          <a:p>
            <a:pPr algn="l">
              <a:lnSpc>
                <a:spcPts val="599"/>
              </a:lnSpc>
            </a:pPr>
            <a:r>
              <a:rPr lang="en-US" b="true" sz="1199" spc="46">
                <a:solidFill>
                  <a:srgbClr val="EB2030"/>
                </a:solidFill>
                <a:latin typeface="Open Sans Hebrew Condensed Bold"/>
                <a:ea typeface="Open Sans Hebrew Condensed Bold"/>
                <a:cs typeface="Open Sans Hebrew Condensed Bold"/>
                <a:sym typeface="Open Sans Hebrew Condensed Bold"/>
              </a:rPr>
              <a:t>nos collègues hospitalier.e.s.</a:t>
            </a:r>
          </a:p>
        </p:txBody>
      </p:sp>
      <p:sp>
        <p:nvSpPr>
          <p:cNvPr name="TextBox 25" id="25"/>
          <p:cNvSpPr txBox="true"/>
          <p:nvPr/>
        </p:nvSpPr>
        <p:spPr>
          <a:xfrm rot="123120">
            <a:off x="1867621" y="5478168"/>
            <a:ext cx="2400205" cy="286883"/>
          </a:xfrm>
          <a:prstGeom prst="rect">
            <a:avLst/>
          </a:prstGeom>
        </p:spPr>
        <p:txBody>
          <a:bodyPr anchor="t" rtlCol="false" tIns="0" lIns="0" bIns="0" rIns="0">
            <a:spAutoFit/>
          </a:bodyPr>
          <a:lstStyle/>
          <a:p>
            <a:pPr algn="l">
              <a:lnSpc>
                <a:spcPts val="2024"/>
              </a:lnSpc>
            </a:pPr>
            <a:r>
              <a:rPr lang="en-US" sz="2398">
                <a:solidFill>
                  <a:srgbClr val="E73332"/>
                </a:solidFill>
                <a:latin typeface="Handelson Two"/>
                <a:ea typeface="Handelson Two"/>
                <a:cs typeface="Handelson Two"/>
                <a:sym typeface="Handelson Two"/>
              </a:rPr>
              <a:t>ENFANT EN SITUATION </a:t>
            </a:r>
          </a:p>
        </p:txBody>
      </p:sp>
      <p:sp>
        <p:nvSpPr>
          <p:cNvPr name="TextBox 26" id="26"/>
          <p:cNvSpPr txBox="true"/>
          <p:nvPr/>
        </p:nvSpPr>
        <p:spPr>
          <a:xfrm rot="123120">
            <a:off x="2359911" y="5735172"/>
            <a:ext cx="1435560" cy="286883"/>
          </a:xfrm>
          <a:prstGeom prst="rect">
            <a:avLst/>
          </a:prstGeom>
        </p:spPr>
        <p:txBody>
          <a:bodyPr anchor="t" rtlCol="false" tIns="0" lIns="0" bIns="0" rIns="0">
            <a:spAutoFit/>
          </a:bodyPr>
          <a:lstStyle/>
          <a:p>
            <a:pPr algn="l">
              <a:lnSpc>
                <a:spcPts val="2024"/>
              </a:lnSpc>
            </a:pPr>
            <a:r>
              <a:rPr lang="en-US" sz="2398">
                <a:solidFill>
                  <a:srgbClr val="E73332"/>
                </a:solidFill>
                <a:latin typeface="Handelson Two"/>
                <a:ea typeface="Handelson Two"/>
                <a:cs typeface="Handelson Two"/>
                <a:sym typeface="Handelson Two"/>
              </a:rPr>
              <a:t>DE HANDICAP</a:t>
            </a:r>
          </a:p>
        </p:txBody>
      </p:sp>
      <p:sp>
        <p:nvSpPr>
          <p:cNvPr name="TextBox 27" id="27"/>
          <p:cNvSpPr txBox="true"/>
          <p:nvPr/>
        </p:nvSpPr>
        <p:spPr>
          <a:xfrm rot="-450960">
            <a:off x="119461" y="296713"/>
            <a:ext cx="2492588" cy="543897"/>
          </a:xfrm>
          <a:prstGeom prst="rect">
            <a:avLst/>
          </a:prstGeom>
        </p:spPr>
        <p:txBody>
          <a:bodyPr anchor="t" rtlCol="false" tIns="0" lIns="0" bIns="0" rIns="0">
            <a:spAutoFit/>
          </a:bodyPr>
          <a:lstStyle/>
          <a:p>
            <a:pPr algn="ctr">
              <a:lnSpc>
                <a:spcPts val="2024"/>
              </a:lnSpc>
            </a:pPr>
            <a:r>
              <a:rPr lang="en-US" sz="2398">
                <a:solidFill>
                  <a:srgbClr val="E73332"/>
                </a:solidFill>
                <a:latin typeface="Handelson Two"/>
                <a:ea typeface="Handelson Two"/>
                <a:cs typeface="Handelson Two"/>
                <a:sym typeface="Handelson Two"/>
              </a:rPr>
              <a:t>PRESTATION ÉTUDES ÉDUCATION FORMATION</a:t>
            </a:r>
          </a:p>
        </p:txBody>
      </p:sp>
      <p:sp>
        <p:nvSpPr>
          <p:cNvPr name="TextBox 28" id="28"/>
          <p:cNvSpPr txBox="true"/>
          <p:nvPr/>
        </p:nvSpPr>
        <p:spPr>
          <a:xfrm rot="0">
            <a:off x="4941789" y="7033612"/>
            <a:ext cx="130712"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6</a:t>
            </a:r>
          </a:p>
        </p:txBody>
      </p:sp>
      <p:sp>
        <p:nvSpPr>
          <p:cNvPr name="TextBox 29" id="29"/>
          <p:cNvSpPr txBox="true"/>
          <p:nvPr/>
        </p:nvSpPr>
        <p:spPr>
          <a:xfrm rot="0">
            <a:off x="2582666" y="8125158"/>
            <a:ext cx="1975885" cy="162296"/>
          </a:xfrm>
          <a:prstGeom prst="rect">
            <a:avLst/>
          </a:prstGeom>
        </p:spPr>
        <p:txBody>
          <a:bodyPr anchor="t" rtlCol="false" tIns="0" lIns="0" bIns="0" rIns="0">
            <a:spAutoFit/>
          </a:bodyPr>
          <a:lstStyle/>
          <a:p>
            <a:pPr algn="l">
              <a:lnSpc>
                <a:spcPts val="1259"/>
              </a:lnSpc>
            </a:pPr>
            <a:r>
              <a:rPr lang="en-US" b="true" sz="899">
                <a:solidFill>
                  <a:srgbClr val="000000"/>
                </a:solidFill>
                <a:latin typeface="OpenDyslexic Bold"/>
                <a:ea typeface="OpenDyslexic Bold"/>
                <a:cs typeface="OpenDyslexic Bold"/>
                <a:sym typeface="OpenDyslexic Bold"/>
              </a:rPr>
              <a:t>Date limite au 30 novembre 2026</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5447948" cy="7684846"/>
          </a:xfrm>
          <a:custGeom>
            <a:avLst/>
            <a:gdLst/>
            <a:ahLst/>
            <a:cxnLst/>
            <a:rect r="r" b="b" t="t" l="l"/>
            <a:pathLst>
              <a:path h="7684846" w="5447948">
                <a:moveTo>
                  <a:pt x="0" y="0"/>
                </a:moveTo>
                <a:lnTo>
                  <a:pt x="5447947" y="0"/>
                </a:lnTo>
                <a:lnTo>
                  <a:pt x="5447947" y="7684846"/>
                </a:lnTo>
                <a:lnTo>
                  <a:pt x="0" y="76848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050963" y="173860"/>
            <a:ext cx="1157611" cy="1151763"/>
            <a:chOff x="0" y="0"/>
            <a:chExt cx="1543482" cy="1535684"/>
          </a:xfrm>
        </p:grpSpPr>
        <p:sp>
          <p:nvSpPr>
            <p:cNvPr name="Freeform 4" id="4"/>
            <p:cNvSpPr/>
            <p:nvPr/>
          </p:nvSpPr>
          <p:spPr>
            <a:xfrm flipH="false" flipV="false" rot="0">
              <a:off x="0" y="0"/>
              <a:ext cx="1543431" cy="1535684"/>
            </a:xfrm>
            <a:custGeom>
              <a:avLst/>
              <a:gdLst/>
              <a:ahLst/>
              <a:cxnLst/>
              <a:rect r="r" b="b" t="t" l="l"/>
              <a:pathLst>
                <a:path h="1535684" w="1543431">
                  <a:moveTo>
                    <a:pt x="0" y="0"/>
                  </a:moveTo>
                  <a:lnTo>
                    <a:pt x="1543431" y="0"/>
                  </a:lnTo>
                  <a:lnTo>
                    <a:pt x="1543431" y="1535684"/>
                  </a:lnTo>
                  <a:lnTo>
                    <a:pt x="0" y="1535684"/>
                  </a:lnTo>
                  <a:lnTo>
                    <a:pt x="0" y="0"/>
                  </a:lnTo>
                  <a:close/>
                </a:path>
              </a:pathLst>
            </a:custGeom>
            <a:blipFill>
              <a:blip r:embed="rId4"/>
              <a:stretch>
                <a:fillRect l="-16762" t="0" r="-3" b="0"/>
              </a:stretch>
            </a:blipFill>
          </p:spPr>
        </p:sp>
      </p:grpSp>
      <p:grpSp>
        <p:nvGrpSpPr>
          <p:cNvPr name="Group 5" id="5"/>
          <p:cNvGrpSpPr/>
          <p:nvPr/>
        </p:nvGrpSpPr>
        <p:grpSpPr>
          <a:xfrm rot="0">
            <a:off x="169955" y="2435990"/>
            <a:ext cx="507702" cy="269777"/>
            <a:chOff x="0" y="0"/>
            <a:chExt cx="507708" cy="269773"/>
          </a:xfrm>
        </p:grpSpPr>
        <p:sp>
          <p:nvSpPr>
            <p:cNvPr name="Freeform 6" id="6"/>
            <p:cNvSpPr/>
            <p:nvPr/>
          </p:nvSpPr>
          <p:spPr>
            <a:xfrm flipH="false" flipV="false" rot="0">
              <a:off x="69064" y="74663"/>
              <a:ext cx="375164" cy="131570"/>
            </a:xfrm>
            <a:custGeom>
              <a:avLst/>
              <a:gdLst/>
              <a:ahLst/>
              <a:cxnLst/>
              <a:rect r="r" b="b" t="t" l="l"/>
              <a:pathLst>
                <a:path h="131570" w="375164">
                  <a:moveTo>
                    <a:pt x="316509" y="48907"/>
                  </a:moveTo>
                  <a:cubicBezTo>
                    <a:pt x="286537" y="27698"/>
                    <a:pt x="271932" y="21348"/>
                    <a:pt x="280568" y="9664"/>
                  </a:cubicBezTo>
                  <a:cubicBezTo>
                    <a:pt x="294665" y="-9512"/>
                    <a:pt x="314731" y="3442"/>
                    <a:pt x="336448" y="17538"/>
                  </a:cubicBezTo>
                  <a:cubicBezTo>
                    <a:pt x="354101" y="28968"/>
                    <a:pt x="380644" y="34175"/>
                    <a:pt x="374167" y="54368"/>
                  </a:cubicBezTo>
                  <a:cubicBezTo>
                    <a:pt x="368579" y="71513"/>
                    <a:pt x="341274" y="109740"/>
                    <a:pt x="330098" y="126504"/>
                  </a:cubicBezTo>
                  <a:cubicBezTo>
                    <a:pt x="324764" y="134378"/>
                    <a:pt x="286791" y="135013"/>
                    <a:pt x="295300" y="114185"/>
                  </a:cubicBezTo>
                  <a:cubicBezTo>
                    <a:pt x="298348" y="106692"/>
                    <a:pt x="305841" y="97548"/>
                    <a:pt x="310540" y="85991"/>
                  </a:cubicBezTo>
                  <a:cubicBezTo>
                    <a:pt x="239547" y="88912"/>
                    <a:pt x="132232" y="96532"/>
                    <a:pt x="64413" y="101485"/>
                  </a:cubicBezTo>
                  <a:cubicBezTo>
                    <a:pt x="13867" y="105168"/>
                    <a:pt x="-14581" y="106819"/>
                    <a:pt x="7644" y="86880"/>
                  </a:cubicBezTo>
                  <a:cubicBezTo>
                    <a:pt x="47141" y="51574"/>
                    <a:pt x="177063" y="75450"/>
                    <a:pt x="316763" y="48907"/>
                  </a:cubicBezTo>
                </a:path>
              </a:pathLst>
            </a:custGeom>
            <a:solidFill>
              <a:srgbClr val="FAC956"/>
            </a:solidFill>
          </p:spPr>
        </p:sp>
        <p:sp>
          <p:nvSpPr>
            <p:cNvPr name="Freeform 7" id="7"/>
            <p:cNvSpPr/>
            <p:nvPr/>
          </p:nvSpPr>
          <p:spPr>
            <a:xfrm flipH="false" flipV="false" rot="0">
              <a:off x="63306" y="63373"/>
              <a:ext cx="379764" cy="131190"/>
            </a:xfrm>
            <a:custGeom>
              <a:avLst/>
              <a:gdLst/>
              <a:ahLst/>
              <a:cxnLst/>
              <a:rect r="r" b="b" t="t" l="l"/>
              <a:pathLst>
                <a:path h="131190" w="379764">
                  <a:moveTo>
                    <a:pt x="308932" y="127"/>
                  </a:moveTo>
                  <a:cubicBezTo>
                    <a:pt x="307662" y="127"/>
                    <a:pt x="306519" y="762"/>
                    <a:pt x="305249" y="1905"/>
                  </a:cubicBezTo>
                  <a:cubicBezTo>
                    <a:pt x="300931" y="6096"/>
                    <a:pt x="296486" y="10033"/>
                    <a:pt x="292041" y="14224"/>
                  </a:cubicBezTo>
                  <a:cubicBezTo>
                    <a:pt x="287596" y="18414"/>
                    <a:pt x="287850" y="18922"/>
                    <a:pt x="293057" y="22097"/>
                  </a:cubicBezTo>
                  <a:cubicBezTo>
                    <a:pt x="307408" y="30733"/>
                    <a:pt x="321759" y="39496"/>
                    <a:pt x="335983" y="48132"/>
                  </a:cubicBezTo>
                  <a:cubicBezTo>
                    <a:pt x="336999" y="48767"/>
                    <a:pt x="337888" y="49529"/>
                    <a:pt x="339412" y="50545"/>
                  </a:cubicBezTo>
                  <a:cubicBezTo>
                    <a:pt x="337507" y="50799"/>
                    <a:pt x="336364" y="50926"/>
                    <a:pt x="335221" y="51053"/>
                  </a:cubicBezTo>
                  <a:cubicBezTo>
                    <a:pt x="314393" y="53212"/>
                    <a:pt x="293438" y="55371"/>
                    <a:pt x="272610" y="57530"/>
                  </a:cubicBezTo>
                  <a:cubicBezTo>
                    <a:pt x="242384" y="60705"/>
                    <a:pt x="212158" y="63499"/>
                    <a:pt x="181805" y="65404"/>
                  </a:cubicBezTo>
                  <a:cubicBezTo>
                    <a:pt x="149928" y="67563"/>
                    <a:pt x="117924" y="69722"/>
                    <a:pt x="86046" y="71754"/>
                  </a:cubicBezTo>
                  <a:cubicBezTo>
                    <a:pt x="65726" y="73024"/>
                    <a:pt x="45279" y="74167"/>
                    <a:pt x="24959" y="75310"/>
                  </a:cubicBezTo>
                  <a:cubicBezTo>
                    <a:pt x="22419" y="75437"/>
                    <a:pt x="20260" y="76199"/>
                    <a:pt x="18228" y="77723"/>
                  </a:cubicBezTo>
                  <a:cubicBezTo>
                    <a:pt x="14545" y="80517"/>
                    <a:pt x="10735" y="83057"/>
                    <a:pt x="6925" y="85851"/>
                  </a:cubicBezTo>
                  <a:cubicBezTo>
                    <a:pt x="4893" y="87248"/>
                    <a:pt x="2861" y="88645"/>
                    <a:pt x="956" y="90169"/>
                  </a:cubicBezTo>
                  <a:cubicBezTo>
                    <a:pt x="321" y="90677"/>
                    <a:pt x="-187" y="91947"/>
                    <a:pt x="67" y="92582"/>
                  </a:cubicBezTo>
                  <a:cubicBezTo>
                    <a:pt x="448" y="93471"/>
                    <a:pt x="1464" y="94233"/>
                    <a:pt x="2353" y="94487"/>
                  </a:cubicBezTo>
                  <a:cubicBezTo>
                    <a:pt x="2734" y="94614"/>
                    <a:pt x="2988" y="94614"/>
                    <a:pt x="3369" y="94614"/>
                  </a:cubicBezTo>
                  <a:cubicBezTo>
                    <a:pt x="4131" y="94614"/>
                    <a:pt x="4893" y="94487"/>
                    <a:pt x="5655" y="94487"/>
                  </a:cubicBezTo>
                  <a:cubicBezTo>
                    <a:pt x="22292" y="93598"/>
                    <a:pt x="38929" y="92963"/>
                    <a:pt x="55439" y="91947"/>
                  </a:cubicBezTo>
                  <a:cubicBezTo>
                    <a:pt x="90110" y="89788"/>
                    <a:pt x="124655" y="87629"/>
                    <a:pt x="159326" y="85470"/>
                  </a:cubicBezTo>
                  <a:cubicBezTo>
                    <a:pt x="197426" y="83057"/>
                    <a:pt x="235399" y="79374"/>
                    <a:pt x="273245" y="75310"/>
                  </a:cubicBezTo>
                  <a:cubicBezTo>
                    <a:pt x="298899" y="72643"/>
                    <a:pt x="324553" y="69595"/>
                    <a:pt x="350080" y="66674"/>
                  </a:cubicBezTo>
                  <a:cubicBezTo>
                    <a:pt x="351096" y="66547"/>
                    <a:pt x="352112" y="66547"/>
                    <a:pt x="353636" y="66547"/>
                  </a:cubicBezTo>
                  <a:cubicBezTo>
                    <a:pt x="351477" y="70738"/>
                    <a:pt x="349572" y="74421"/>
                    <a:pt x="347667" y="78104"/>
                  </a:cubicBezTo>
                  <a:cubicBezTo>
                    <a:pt x="343603" y="86105"/>
                    <a:pt x="339412" y="93852"/>
                    <a:pt x="335729" y="101980"/>
                  </a:cubicBezTo>
                  <a:cubicBezTo>
                    <a:pt x="332300" y="109600"/>
                    <a:pt x="329379" y="117601"/>
                    <a:pt x="326331" y="125348"/>
                  </a:cubicBezTo>
                  <a:cubicBezTo>
                    <a:pt x="326077" y="126110"/>
                    <a:pt x="325950" y="126999"/>
                    <a:pt x="325696" y="127888"/>
                  </a:cubicBezTo>
                  <a:cubicBezTo>
                    <a:pt x="325315" y="129285"/>
                    <a:pt x="325950" y="130301"/>
                    <a:pt x="327093" y="130936"/>
                  </a:cubicBezTo>
                  <a:cubicBezTo>
                    <a:pt x="327474" y="131190"/>
                    <a:pt x="327855" y="131190"/>
                    <a:pt x="328109" y="131190"/>
                  </a:cubicBezTo>
                  <a:cubicBezTo>
                    <a:pt x="328871" y="131190"/>
                    <a:pt x="329379" y="130682"/>
                    <a:pt x="330014" y="130174"/>
                  </a:cubicBezTo>
                  <a:cubicBezTo>
                    <a:pt x="330776" y="129285"/>
                    <a:pt x="331411" y="128523"/>
                    <a:pt x="332173" y="127634"/>
                  </a:cubicBezTo>
                  <a:cubicBezTo>
                    <a:pt x="335983" y="122808"/>
                    <a:pt x="339920" y="117855"/>
                    <a:pt x="343730" y="112902"/>
                  </a:cubicBezTo>
                  <a:cubicBezTo>
                    <a:pt x="345127" y="111124"/>
                    <a:pt x="346143" y="109219"/>
                    <a:pt x="347286" y="107314"/>
                  </a:cubicBezTo>
                  <a:cubicBezTo>
                    <a:pt x="349064" y="104139"/>
                    <a:pt x="350715" y="100837"/>
                    <a:pt x="352620" y="97662"/>
                  </a:cubicBezTo>
                  <a:cubicBezTo>
                    <a:pt x="358081" y="89280"/>
                    <a:pt x="362653" y="80390"/>
                    <a:pt x="367225" y="71500"/>
                  </a:cubicBezTo>
                  <a:cubicBezTo>
                    <a:pt x="370781" y="64388"/>
                    <a:pt x="374718" y="57276"/>
                    <a:pt x="378274" y="50037"/>
                  </a:cubicBezTo>
                  <a:cubicBezTo>
                    <a:pt x="380687" y="45211"/>
                    <a:pt x="380306" y="43179"/>
                    <a:pt x="376115" y="39877"/>
                  </a:cubicBezTo>
                  <a:cubicBezTo>
                    <a:pt x="371924" y="36575"/>
                    <a:pt x="367860" y="33400"/>
                    <a:pt x="363415" y="30606"/>
                  </a:cubicBezTo>
                  <a:cubicBezTo>
                    <a:pt x="355541" y="25526"/>
                    <a:pt x="347540" y="20573"/>
                    <a:pt x="339285" y="15875"/>
                  </a:cubicBezTo>
                  <a:cubicBezTo>
                    <a:pt x="330014" y="10668"/>
                    <a:pt x="320616" y="5842"/>
                    <a:pt x="311218" y="762"/>
                  </a:cubicBezTo>
                  <a:cubicBezTo>
                    <a:pt x="310329" y="254"/>
                    <a:pt x="309440" y="0"/>
                    <a:pt x="308678" y="0"/>
                  </a:cubicBezTo>
                  <a:close/>
                </a:path>
              </a:pathLst>
            </a:custGeom>
            <a:solidFill>
              <a:srgbClr val="000000"/>
            </a:solidFill>
          </p:spPr>
        </p:sp>
      </p:grpSp>
      <p:grpSp>
        <p:nvGrpSpPr>
          <p:cNvPr name="Group 8" id="8"/>
          <p:cNvGrpSpPr/>
          <p:nvPr/>
        </p:nvGrpSpPr>
        <p:grpSpPr>
          <a:xfrm rot="0">
            <a:off x="169955" y="2709196"/>
            <a:ext cx="507702" cy="269777"/>
            <a:chOff x="0" y="0"/>
            <a:chExt cx="507708" cy="269773"/>
          </a:xfrm>
        </p:grpSpPr>
        <p:sp>
          <p:nvSpPr>
            <p:cNvPr name="Freeform 9" id="9"/>
            <p:cNvSpPr/>
            <p:nvPr/>
          </p:nvSpPr>
          <p:spPr>
            <a:xfrm flipH="false" flipV="false" rot="0">
              <a:off x="69064" y="74663"/>
              <a:ext cx="375164" cy="131570"/>
            </a:xfrm>
            <a:custGeom>
              <a:avLst/>
              <a:gdLst/>
              <a:ahLst/>
              <a:cxnLst/>
              <a:rect r="r" b="b" t="t" l="l"/>
              <a:pathLst>
                <a:path h="131570" w="375164">
                  <a:moveTo>
                    <a:pt x="316509" y="48907"/>
                  </a:moveTo>
                  <a:cubicBezTo>
                    <a:pt x="286537" y="27698"/>
                    <a:pt x="271932" y="21348"/>
                    <a:pt x="280568" y="9664"/>
                  </a:cubicBezTo>
                  <a:cubicBezTo>
                    <a:pt x="294665" y="-9512"/>
                    <a:pt x="314731" y="3442"/>
                    <a:pt x="336448" y="17538"/>
                  </a:cubicBezTo>
                  <a:cubicBezTo>
                    <a:pt x="354101" y="28968"/>
                    <a:pt x="380644" y="34175"/>
                    <a:pt x="374167" y="54368"/>
                  </a:cubicBezTo>
                  <a:cubicBezTo>
                    <a:pt x="368579" y="71513"/>
                    <a:pt x="341274" y="109740"/>
                    <a:pt x="330098" y="126504"/>
                  </a:cubicBezTo>
                  <a:cubicBezTo>
                    <a:pt x="324764" y="134378"/>
                    <a:pt x="286791" y="135013"/>
                    <a:pt x="295300" y="114185"/>
                  </a:cubicBezTo>
                  <a:cubicBezTo>
                    <a:pt x="298348" y="106692"/>
                    <a:pt x="305841" y="97548"/>
                    <a:pt x="310540" y="85991"/>
                  </a:cubicBezTo>
                  <a:cubicBezTo>
                    <a:pt x="239547" y="88912"/>
                    <a:pt x="132232" y="96532"/>
                    <a:pt x="64413" y="101485"/>
                  </a:cubicBezTo>
                  <a:cubicBezTo>
                    <a:pt x="13867" y="105168"/>
                    <a:pt x="-14581" y="106819"/>
                    <a:pt x="7644" y="86880"/>
                  </a:cubicBezTo>
                  <a:cubicBezTo>
                    <a:pt x="47141" y="51574"/>
                    <a:pt x="177063" y="75450"/>
                    <a:pt x="316763" y="48907"/>
                  </a:cubicBezTo>
                </a:path>
              </a:pathLst>
            </a:custGeom>
            <a:solidFill>
              <a:srgbClr val="FAC956"/>
            </a:solidFill>
          </p:spPr>
        </p:sp>
        <p:sp>
          <p:nvSpPr>
            <p:cNvPr name="Freeform 10" id="10"/>
            <p:cNvSpPr/>
            <p:nvPr/>
          </p:nvSpPr>
          <p:spPr>
            <a:xfrm flipH="false" flipV="false" rot="0">
              <a:off x="63306" y="63373"/>
              <a:ext cx="379764" cy="131190"/>
            </a:xfrm>
            <a:custGeom>
              <a:avLst/>
              <a:gdLst/>
              <a:ahLst/>
              <a:cxnLst/>
              <a:rect r="r" b="b" t="t" l="l"/>
              <a:pathLst>
                <a:path h="131190" w="379764">
                  <a:moveTo>
                    <a:pt x="308932" y="127"/>
                  </a:moveTo>
                  <a:cubicBezTo>
                    <a:pt x="307662" y="127"/>
                    <a:pt x="306519" y="762"/>
                    <a:pt x="305249" y="1905"/>
                  </a:cubicBezTo>
                  <a:cubicBezTo>
                    <a:pt x="300931" y="6096"/>
                    <a:pt x="296486" y="10033"/>
                    <a:pt x="292041" y="14224"/>
                  </a:cubicBezTo>
                  <a:cubicBezTo>
                    <a:pt x="287596" y="18414"/>
                    <a:pt x="287850" y="18922"/>
                    <a:pt x="293057" y="22097"/>
                  </a:cubicBezTo>
                  <a:cubicBezTo>
                    <a:pt x="307408" y="30733"/>
                    <a:pt x="321759" y="39496"/>
                    <a:pt x="335983" y="48132"/>
                  </a:cubicBezTo>
                  <a:cubicBezTo>
                    <a:pt x="336999" y="48767"/>
                    <a:pt x="337888" y="49529"/>
                    <a:pt x="339412" y="50545"/>
                  </a:cubicBezTo>
                  <a:cubicBezTo>
                    <a:pt x="337507" y="50799"/>
                    <a:pt x="336364" y="50926"/>
                    <a:pt x="335221" y="51053"/>
                  </a:cubicBezTo>
                  <a:cubicBezTo>
                    <a:pt x="314393" y="53212"/>
                    <a:pt x="293438" y="55371"/>
                    <a:pt x="272610" y="57530"/>
                  </a:cubicBezTo>
                  <a:cubicBezTo>
                    <a:pt x="242384" y="60705"/>
                    <a:pt x="212158" y="63499"/>
                    <a:pt x="181805" y="65404"/>
                  </a:cubicBezTo>
                  <a:cubicBezTo>
                    <a:pt x="149928" y="67563"/>
                    <a:pt x="117924" y="69722"/>
                    <a:pt x="86046" y="71754"/>
                  </a:cubicBezTo>
                  <a:cubicBezTo>
                    <a:pt x="65726" y="73024"/>
                    <a:pt x="45279" y="74167"/>
                    <a:pt x="24959" y="75310"/>
                  </a:cubicBezTo>
                  <a:cubicBezTo>
                    <a:pt x="22419" y="75437"/>
                    <a:pt x="20260" y="76199"/>
                    <a:pt x="18228" y="77723"/>
                  </a:cubicBezTo>
                  <a:cubicBezTo>
                    <a:pt x="14545" y="80517"/>
                    <a:pt x="10735" y="83057"/>
                    <a:pt x="6925" y="85851"/>
                  </a:cubicBezTo>
                  <a:cubicBezTo>
                    <a:pt x="4893" y="87248"/>
                    <a:pt x="2861" y="88645"/>
                    <a:pt x="956" y="90169"/>
                  </a:cubicBezTo>
                  <a:cubicBezTo>
                    <a:pt x="321" y="90677"/>
                    <a:pt x="-187" y="91947"/>
                    <a:pt x="67" y="92582"/>
                  </a:cubicBezTo>
                  <a:cubicBezTo>
                    <a:pt x="448" y="93471"/>
                    <a:pt x="1464" y="94233"/>
                    <a:pt x="2353" y="94487"/>
                  </a:cubicBezTo>
                  <a:cubicBezTo>
                    <a:pt x="2734" y="94614"/>
                    <a:pt x="2988" y="94614"/>
                    <a:pt x="3369" y="94614"/>
                  </a:cubicBezTo>
                  <a:cubicBezTo>
                    <a:pt x="4131" y="94614"/>
                    <a:pt x="4893" y="94487"/>
                    <a:pt x="5655" y="94487"/>
                  </a:cubicBezTo>
                  <a:cubicBezTo>
                    <a:pt x="22292" y="93598"/>
                    <a:pt x="38929" y="92963"/>
                    <a:pt x="55439" y="91947"/>
                  </a:cubicBezTo>
                  <a:cubicBezTo>
                    <a:pt x="90110" y="89788"/>
                    <a:pt x="124655" y="87629"/>
                    <a:pt x="159326" y="85470"/>
                  </a:cubicBezTo>
                  <a:cubicBezTo>
                    <a:pt x="197426" y="83057"/>
                    <a:pt x="235399" y="79374"/>
                    <a:pt x="273245" y="75310"/>
                  </a:cubicBezTo>
                  <a:cubicBezTo>
                    <a:pt x="298899" y="72643"/>
                    <a:pt x="324553" y="69595"/>
                    <a:pt x="350080" y="66674"/>
                  </a:cubicBezTo>
                  <a:cubicBezTo>
                    <a:pt x="351096" y="66547"/>
                    <a:pt x="352112" y="66547"/>
                    <a:pt x="353636" y="66547"/>
                  </a:cubicBezTo>
                  <a:cubicBezTo>
                    <a:pt x="351477" y="70738"/>
                    <a:pt x="349572" y="74421"/>
                    <a:pt x="347667" y="78104"/>
                  </a:cubicBezTo>
                  <a:cubicBezTo>
                    <a:pt x="343603" y="86105"/>
                    <a:pt x="339412" y="93852"/>
                    <a:pt x="335729" y="101980"/>
                  </a:cubicBezTo>
                  <a:cubicBezTo>
                    <a:pt x="332300" y="109600"/>
                    <a:pt x="329379" y="117601"/>
                    <a:pt x="326331" y="125348"/>
                  </a:cubicBezTo>
                  <a:cubicBezTo>
                    <a:pt x="326077" y="126110"/>
                    <a:pt x="325950" y="126999"/>
                    <a:pt x="325696" y="127888"/>
                  </a:cubicBezTo>
                  <a:cubicBezTo>
                    <a:pt x="325315" y="129285"/>
                    <a:pt x="325950" y="130301"/>
                    <a:pt x="327093" y="130936"/>
                  </a:cubicBezTo>
                  <a:cubicBezTo>
                    <a:pt x="327474" y="131190"/>
                    <a:pt x="327855" y="131190"/>
                    <a:pt x="328109" y="131190"/>
                  </a:cubicBezTo>
                  <a:cubicBezTo>
                    <a:pt x="328871" y="131190"/>
                    <a:pt x="329379" y="130682"/>
                    <a:pt x="330014" y="130174"/>
                  </a:cubicBezTo>
                  <a:cubicBezTo>
                    <a:pt x="330776" y="129285"/>
                    <a:pt x="331411" y="128523"/>
                    <a:pt x="332173" y="127634"/>
                  </a:cubicBezTo>
                  <a:cubicBezTo>
                    <a:pt x="335983" y="122808"/>
                    <a:pt x="339920" y="117855"/>
                    <a:pt x="343730" y="112902"/>
                  </a:cubicBezTo>
                  <a:cubicBezTo>
                    <a:pt x="345127" y="111124"/>
                    <a:pt x="346143" y="109219"/>
                    <a:pt x="347286" y="107314"/>
                  </a:cubicBezTo>
                  <a:cubicBezTo>
                    <a:pt x="349064" y="104139"/>
                    <a:pt x="350715" y="100837"/>
                    <a:pt x="352620" y="97662"/>
                  </a:cubicBezTo>
                  <a:cubicBezTo>
                    <a:pt x="358081" y="89280"/>
                    <a:pt x="362653" y="80390"/>
                    <a:pt x="367225" y="71500"/>
                  </a:cubicBezTo>
                  <a:cubicBezTo>
                    <a:pt x="370781" y="64388"/>
                    <a:pt x="374718" y="57276"/>
                    <a:pt x="378274" y="50037"/>
                  </a:cubicBezTo>
                  <a:cubicBezTo>
                    <a:pt x="380687" y="45211"/>
                    <a:pt x="380306" y="43179"/>
                    <a:pt x="376115" y="39877"/>
                  </a:cubicBezTo>
                  <a:cubicBezTo>
                    <a:pt x="371924" y="36575"/>
                    <a:pt x="367860" y="33400"/>
                    <a:pt x="363415" y="30606"/>
                  </a:cubicBezTo>
                  <a:cubicBezTo>
                    <a:pt x="355541" y="25526"/>
                    <a:pt x="347540" y="20573"/>
                    <a:pt x="339285" y="15875"/>
                  </a:cubicBezTo>
                  <a:cubicBezTo>
                    <a:pt x="330014" y="10668"/>
                    <a:pt x="320616" y="5842"/>
                    <a:pt x="311218" y="762"/>
                  </a:cubicBezTo>
                  <a:cubicBezTo>
                    <a:pt x="310329" y="254"/>
                    <a:pt x="309440" y="0"/>
                    <a:pt x="308678" y="0"/>
                  </a:cubicBezTo>
                  <a:close/>
                </a:path>
              </a:pathLst>
            </a:custGeom>
            <a:solidFill>
              <a:srgbClr val="000000"/>
            </a:solidFill>
          </p:spPr>
        </p:sp>
      </p:grpSp>
      <p:grpSp>
        <p:nvGrpSpPr>
          <p:cNvPr name="Group 11" id="11"/>
          <p:cNvGrpSpPr/>
          <p:nvPr/>
        </p:nvGrpSpPr>
        <p:grpSpPr>
          <a:xfrm rot="0">
            <a:off x="318811" y="3059459"/>
            <a:ext cx="431073" cy="430120"/>
            <a:chOff x="0" y="0"/>
            <a:chExt cx="431076" cy="430124"/>
          </a:xfrm>
        </p:grpSpPr>
        <p:sp>
          <p:nvSpPr>
            <p:cNvPr name="Freeform 12" id="12"/>
            <p:cNvSpPr/>
            <p:nvPr/>
          </p:nvSpPr>
          <p:spPr>
            <a:xfrm flipH="false" flipV="false" rot="0">
              <a:off x="296703" y="111888"/>
              <a:ext cx="27241" cy="26543"/>
            </a:xfrm>
            <a:custGeom>
              <a:avLst/>
              <a:gdLst/>
              <a:ahLst/>
              <a:cxnLst/>
              <a:rect r="r" b="b" t="t" l="l"/>
              <a:pathLst>
                <a:path h="26543" w="27241">
                  <a:moveTo>
                    <a:pt x="11525" y="24639"/>
                  </a:moveTo>
                  <a:lnTo>
                    <a:pt x="25241" y="11176"/>
                  </a:lnTo>
                  <a:cubicBezTo>
                    <a:pt x="27908" y="8636"/>
                    <a:pt x="27908" y="4445"/>
                    <a:pt x="25241" y="1905"/>
                  </a:cubicBezTo>
                  <a:cubicBezTo>
                    <a:pt x="22574" y="-635"/>
                    <a:pt x="18383" y="-635"/>
                    <a:pt x="15716" y="1905"/>
                  </a:cubicBezTo>
                  <a:lnTo>
                    <a:pt x="2000" y="15367"/>
                  </a:lnTo>
                  <a:cubicBezTo>
                    <a:pt x="-667" y="17908"/>
                    <a:pt x="-667" y="22099"/>
                    <a:pt x="2000" y="24639"/>
                  </a:cubicBezTo>
                  <a:cubicBezTo>
                    <a:pt x="4667" y="27179"/>
                    <a:pt x="8858" y="27179"/>
                    <a:pt x="11525" y="24639"/>
                  </a:cubicBezTo>
                  <a:close/>
                </a:path>
              </a:pathLst>
            </a:custGeom>
            <a:solidFill>
              <a:srgbClr val="000000"/>
            </a:solidFill>
          </p:spPr>
        </p:sp>
        <p:sp>
          <p:nvSpPr>
            <p:cNvPr name="Freeform 13" id="13"/>
            <p:cNvSpPr/>
            <p:nvPr/>
          </p:nvSpPr>
          <p:spPr>
            <a:xfrm flipH="false" flipV="false" rot="0">
              <a:off x="317334" y="142006"/>
              <a:ext cx="30213" cy="22696"/>
            </a:xfrm>
            <a:custGeom>
              <a:avLst/>
              <a:gdLst/>
              <a:ahLst/>
              <a:cxnLst/>
              <a:rect r="r" b="b" t="t" l="l"/>
              <a:pathLst>
                <a:path h="22696" w="30213">
                  <a:moveTo>
                    <a:pt x="800" y="19413"/>
                  </a:moveTo>
                  <a:cubicBezTo>
                    <a:pt x="2705" y="22588"/>
                    <a:pt x="6769" y="23604"/>
                    <a:pt x="9944" y="21826"/>
                  </a:cubicBezTo>
                  <a:lnTo>
                    <a:pt x="26835" y="12301"/>
                  </a:lnTo>
                  <a:cubicBezTo>
                    <a:pt x="30010" y="10523"/>
                    <a:pt x="31153" y="6459"/>
                    <a:pt x="29375" y="3284"/>
                  </a:cubicBezTo>
                  <a:cubicBezTo>
                    <a:pt x="27597" y="109"/>
                    <a:pt x="23406" y="-907"/>
                    <a:pt x="20104" y="871"/>
                  </a:cubicBezTo>
                  <a:lnTo>
                    <a:pt x="3340" y="10396"/>
                  </a:lnTo>
                  <a:cubicBezTo>
                    <a:pt x="165" y="12174"/>
                    <a:pt x="-978" y="16238"/>
                    <a:pt x="927" y="19413"/>
                  </a:cubicBezTo>
                  <a:close/>
                </a:path>
              </a:pathLst>
            </a:custGeom>
            <a:solidFill>
              <a:srgbClr val="000000"/>
            </a:solidFill>
          </p:spPr>
        </p:sp>
        <p:sp>
          <p:nvSpPr>
            <p:cNvPr name="Freeform 14" id="14"/>
            <p:cNvSpPr/>
            <p:nvPr/>
          </p:nvSpPr>
          <p:spPr>
            <a:xfrm flipH="false" flipV="false" rot="0">
              <a:off x="330253" y="177086"/>
              <a:ext cx="32277" cy="18196"/>
            </a:xfrm>
            <a:custGeom>
              <a:avLst/>
              <a:gdLst/>
              <a:ahLst/>
              <a:cxnLst/>
              <a:rect r="r" b="b" t="t" l="l"/>
              <a:pathLst>
                <a:path h="18196" w="32277">
                  <a:moveTo>
                    <a:pt x="200" y="13289"/>
                  </a:moveTo>
                  <a:cubicBezTo>
                    <a:pt x="1216" y="16845"/>
                    <a:pt x="4899" y="18877"/>
                    <a:pt x="8455" y="17988"/>
                  </a:cubicBezTo>
                  <a:lnTo>
                    <a:pt x="27251" y="13035"/>
                  </a:lnTo>
                  <a:cubicBezTo>
                    <a:pt x="30807" y="12146"/>
                    <a:pt x="32966" y="8463"/>
                    <a:pt x="32077" y="4907"/>
                  </a:cubicBezTo>
                  <a:cubicBezTo>
                    <a:pt x="31188" y="1351"/>
                    <a:pt x="27378" y="-681"/>
                    <a:pt x="23822" y="208"/>
                  </a:cubicBezTo>
                  <a:lnTo>
                    <a:pt x="5026" y="5161"/>
                  </a:lnTo>
                  <a:cubicBezTo>
                    <a:pt x="1470" y="6050"/>
                    <a:pt x="-689" y="9733"/>
                    <a:pt x="200" y="13289"/>
                  </a:cubicBezTo>
                  <a:close/>
                </a:path>
              </a:pathLst>
            </a:custGeom>
            <a:solidFill>
              <a:srgbClr val="000000"/>
            </a:solidFill>
          </p:spPr>
        </p:sp>
        <p:sp>
          <p:nvSpPr>
            <p:cNvPr name="Freeform 15" id="15"/>
            <p:cNvSpPr/>
            <p:nvPr/>
          </p:nvSpPr>
          <p:spPr>
            <a:xfrm flipH="false" flipV="false" rot="0">
              <a:off x="334644" y="214886"/>
              <a:ext cx="32893" cy="13208"/>
            </a:xfrm>
            <a:custGeom>
              <a:avLst/>
              <a:gdLst/>
              <a:ahLst/>
              <a:cxnLst/>
              <a:rect r="r" b="b" t="t" l="l"/>
              <a:pathLst>
                <a:path h="13208" w="32893">
                  <a:moveTo>
                    <a:pt x="26162" y="0"/>
                  </a:moveTo>
                  <a:lnTo>
                    <a:pt x="6731" y="0"/>
                  </a:lnTo>
                  <a:cubicBezTo>
                    <a:pt x="3048" y="0"/>
                    <a:pt x="0" y="2922"/>
                    <a:pt x="0" y="6605"/>
                  </a:cubicBezTo>
                  <a:cubicBezTo>
                    <a:pt x="0" y="10288"/>
                    <a:pt x="3048" y="13209"/>
                    <a:pt x="6731" y="13209"/>
                  </a:cubicBezTo>
                  <a:lnTo>
                    <a:pt x="26162" y="13209"/>
                  </a:lnTo>
                  <a:cubicBezTo>
                    <a:pt x="29845" y="13209"/>
                    <a:pt x="32893" y="10288"/>
                    <a:pt x="32893" y="6605"/>
                  </a:cubicBezTo>
                  <a:cubicBezTo>
                    <a:pt x="32893" y="2922"/>
                    <a:pt x="29845" y="0"/>
                    <a:pt x="26162" y="0"/>
                  </a:cubicBezTo>
                  <a:close/>
                </a:path>
              </a:pathLst>
            </a:custGeom>
            <a:solidFill>
              <a:srgbClr val="000000"/>
            </a:solidFill>
          </p:spPr>
        </p:sp>
        <p:sp>
          <p:nvSpPr>
            <p:cNvPr name="Freeform 16" id="16"/>
            <p:cNvSpPr/>
            <p:nvPr/>
          </p:nvSpPr>
          <p:spPr>
            <a:xfrm flipH="false" flipV="false" rot="0">
              <a:off x="63500" y="63320"/>
              <a:ext cx="289620" cy="303333"/>
            </a:xfrm>
            <a:custGeom>
              <a:avLst/>
              <a:gdLst/>
              <a:ahLst/>
              <a:cxnLst/>
              <a:rect r="r" b="b" t="t" l="l"/>
              <a:pathLst>
                <a:path h="303333" w="289620">
                  <a:moveTo>
                    <a:pt x="283336" y="192715"/>
                  </a:moveTo>
                  <a:cubicBezTo>
                    <a:pt x="278637" y="191191"/>
                    <a:pt x="273557" y="193731"/>
                    <a:pt x="272033" y="198303"/>
                  </a:cubicBezTo>
                  <a:cubicBezTo>
                    <a:pt x="254380" y="250628"/>
                    <a:pt x="204596" y="285680"/>
                    <a:pt x="148335" y="285680"/>
                  </a:cubicBezTo>
                  <a:cubicBezTo>
                    <a:pt x="76454" y="285680"/>
                    <a:pt x="18034" y="228529"/>
                    <a:pt x="18034" y="158171"/>
                  </a:cubicBezTo>
                  <a:cubicBezTo>
                    <a:pt x="18034" y="87812"/>
                    <a:pt x="76454" y="30661"/>
                    <a:pt x="148335" y="30661"/>
                  </a:cubicBezTo>
                  <a:cubicBezTo>
                    <a:pt x="155955" y="30661"/>
                    <a:pt x="163575" y="31423"/>
                    <a:pt x="171068" y="32693"/>
                  </a:cubicBezTo>
                  <a:cubicBezTo>
                    <a:pt x="171068" y="32820"/>
                    <a:pt x="171068" y="32947"/>
                    <a:pt x="170941" y="33074"/>
                  </a:cubicBezTo>
                  <a:lnTo>
                    <a:pt x="169036" y="43869"/>
                  </a:lnTo>
                  <a:cubicBezTo>
                    <a:pt x="168147" y="48695"/>
                    <a:pt x="171322" y="51235"/>
                    <a:pt x="175894" y="49457"/>
                  </a:cubicBezTo>
                  <a:lnTo>
                    <a:pt x="186435" y="45647"/>
                  </a:lnTo>
                  <a:cubicBezTo>
                    <a:pt x="191134" y="43996"/>
                    <a:pt x="198627" y="41329"/>
                    <a:pt x="203326" y="39678"/>
                  </a:cubicBezTo>
                  <a:lnTo>
                    <a:pt x="213867" y="35868"/>
                  </a:lnTo>
                  <a:cubicBezTo>
                    <a:pt x="218566" y="34217"/>
                    <a:pt x="219201" y="30280"/>
                    <a:pt x="215391" y="27232"/>
                  </a:cubicBezTo>
                  <a:lnTo>
                    <a:pt x="206755" y="20120"/>
                  </a:lnTo>
                  <a:cubicBezTo>
                    <a:pt x="202945" y="17072"/>
                    <a:pt x="196722" y="11865"/>
                    <a:pt x="193039" y="8817"/>
                  </a:cubicBezTo>
                  <a:lnTo>
                    <a:pt x="184403" y="1705"/>
                  </a:lnTo>
                  <a:cubicBezTo>
                    <a:pt x="180593" y="-1470"/>
                    <a:pt x="176783" y="-73"/>
                    <a:pt x="176021" y="4753"/>
                  </a:cubicBezTo>
                  <a:lnTo>
                    <a:pt x="174116" y="15167"/>
                  </a:lnTo>
                  <a:cubicBezTo>
                    <a:pt x="165607" y="13643"/>
                    <a:pt x="156971" y="12881"/>
                    <a:pt x="148208" y="12881"/>
                  </a:cubicBezTo>
                  <a:cubicBezTo>
                    <a:pt x="66548" y="13008"/>
                    <a:pt x="0" y="78160"/>
                    <a:pt x="0" y="158171"/>
                  </a:cubicBezTo>
                  <a:cubicBezTo>
                    <a:pt x="0" y="238182"/>
                    <a:pt x="66548" y="303333"/>
                    <a:pt x="148335" y="303333"/>
                  </a:cubicBezTo>
                  <a:cubicBezTo>
                    <a:pt x="212470" y="303333"/>
                    <a:pt x="268985" y="263328"/>
                    <a:pt x="289178" y="203891"/>
                  </a:cubicBezTo>
                  <a:cubicBezTo>
                    <a:pt x="290702" y="199319"/>
                    <a:pt x="288162" y="194366"/>
                    <a:pt x="283463" y="192715"/>
                  </a:cubicBezTo>
                  <a:close/>
                </a:path>
              </a:pathLst>
            </a:custGeom>
            <a:solidFill>
              <a:srgbClr val="000000"/>
            </a:solidFill>
          </p:spPr>
        </p:sp>
        <p:sp>
          <p:nvSpPr>
            <p:cNvPr name="Freeform 17" id="17"/>
            <p:cNvSpPr/>
            <p:nvPr/>
          </p:nvSpPr>
          <p:spPr>
            <a:xfrm flipH="false" flipV="false" rot="0">
              <a:off x="150749" y="150878"/>
              <a:ext cx="121412" cy="141480"/>
            </a:xfrm>
            <a:custGeom>
              <a:avLst/>
              <a:gdLst/>
              <a:ahLst/>
              <a:cxnLst/>
              <a:rect r="r" b="b" t="t" l="l"/>
              <a:pathLst>
                <a:path h="141480" w="121412">
                  <a:moveTo>
                    <a:pt x="114934" y="128779"/>
                  </a:moveTo>
                  <a:lnTo>
                    <a:pt x="110743" y="128779"/>
                  </a:lnTo>
                  <a:cubicBezTo>
                    <a:pt x="109981" y="119254"/>
                    <a:pt x="107441" y="101220"/>
                    <a:pt x="98297" y="92584"/>
                  </a:cubicBezTo>
                  <a:cubicBezTo>
                    <a:pt x="90677" y="85345"/>
                    <a:pt x="82422" y="77090"/>
                    <a:pt x="82422" y="70740"/>
                  </a:cubicBezTo>
                  <a:cubicBezTo>
                    <a:pt x="82422" y="64390"/>
                    <a:pt x="90550" y="56134"/>
                    <a:pt x="98297" y="48895"/>
                  </a:cubicBezTo>
                  <a:cubicBezTo>
                    <a:pt x="107441" y="40259"/>
                    <a:pt x="109981" y="22352"/>
                    <a:pt x="110743" y="12700"/>
                  </a:cubicBezTo>
                  <a:lnTo>
                    <a:pt x="114934" y="12700"/>
                  </a:lnTo>
                  <a:cubicBezTo>
                    <a:pt x="118490" y="12700"/>
                    <a:pt x="121411" y="9906"/>
                    <a:pt x="121411" y="6350"/>
                  </a:cubicBezTo>
                  <a:cubicBezTo>
                    <a:pt x="121411" y="2794"/>
                    <a:pt x="118490" y="0"/>
                    <a:pt x="114934" y="0"/>
                  </a:cubicBezTo>
                  <a:lnTo>
                    <a:pt x="6476" y="0"/>
                  </a:lnTo>
                  <a:cubicBezTo>
                    <a:pt x="2921" y="0"/>
                    <a:pt x="0" y="2794"/>
                    <a:pt x="0" y="6350"/>
                  </a:cubicBezTo>
                  <a:cubicBezTo>
                    <a:pt x="0" y="9906"/>
                    <a:pt x="2921" y="12700"/>
                    <a:pt x="6476" y="12700"/>
                  </a:cubicBezTo>
                  <a:lnTo>
                    <a:pt x="10667" y="12700"/>
                  </a:lnTo>
                  <a:cubicBezTo>
                    <a:pt x="11429" y="22225"/>
                    <a:pt x="13969" y="40259"/>
                    <a:pt x="22986" y="48895"/>
                  </a:cubicBezTo>
                  <a:cubicBezTo>
                    <a:pt x="30606" y="56134"/>
                    <a:pt x="38861" y="64390"/>
                    <a:pt x="38861" y="70740"/>
                  </a:cubicBezTo>
                  <a:cubicBezTo>
                    <a:pt x="38861" y="77090"/>
                    <a:pt x="30733" y="85345"/>
                    <a:pt x="22986" y="92584"/>
                  </a:cubicBezTo>
                  <a:cubicBezTo>
                    <a:pt x="13842" y="101220"/>
                    <a:pt x="11302" y="119127"/>
                    <a:pt x="10667" y="128779"/>
                  </a:cubicBezTo>
                  <a:lnTo>
                    <a:pt x="6476" y="128779"/>
                  </a:lnTo>
                  <a:cubicBezTo>
                    <a:pt x="2921" y="128779"/>
                    <a:pt x="0" y="131573"/>
                    <a:pt x="0" y="135129"/>
                  </a:cubicBezTo>
                  <a:cubicBezTo>
                    <a:pt x="0" y="138685"/>
                    <a:pt x="2921" y="141479"/>
                    <a:pt x="6476" y="141479"/>
                  </a:cubicBezTo>
                  <a:lnTo>
                    <a:pt x="114934" y="141479"/>
                  </a:lnTo>
                  <a:cubicBezTo>
                    <a:pt x="118490" y="141479"/>
                    <a:pt x="121411" y="138685"/>
                    <a:pt x="121411" y="135129"/>
                  </a:cubicBezTo>
                  <a:cubicBezTo>
                    <a:pt x="121411" y="131573"/>
                    <a:pt x="118490" y="128779"/>
                    <a:pt x="114934" y="128779"/>
                  </a:cubicBezTo>
                  <a:close/>
                  <a:moveTo>
                    <a:pt x="17144" y="128779"/>
                  </a:moveTo>
                  <a:cubicBezTo>
                    <a:pt x="17906" y="118873"/>
                    <a:pt x="20573" y="103760"/>
                    <a:pt x="27558" y="97156"/>
                  </a:cubicBezTo>
                  <a:cubicBezTo>
                    <a:pt x="36956" y="88266"/>
                    <a:pt x="45338" y="79630"/>
                    <a:pt x="45338" y="70740"/>
                  </a:cubicBezTo>
                  <a:cubicBezTo>
                    <a:pt x="45338" y="61849"/>
                    <a:pt x="36956" y="53213"/>
                    <a:pt x="27558" y="44323"/>
                  </a:cubicBezTo>
                  <a:cubicBezTo>
                    <a:pt x="20192" y="37338"/>
                    <a:pt x="17906" y="21590"/>
                    <a:pt x="17144" y="12700"/>
                  </a:cubicBezTo>
                  <a:lnTo>
                    <a:pt x="104266" y="12700"/>
                  </a:lnTo>
                  <a:cubicBezTo>
                    <a:pt x="103504" y="22606"/>
                    <a:pt x="100837" y="37719"/>
                    <a:pt x="93852" y="44323"/>
                  </a:cubicBezTo>
                  <a:cubicBezTo>
                    <a:pt x="84454" y="53213"/>
                    <a:pt x="76072" y="61849"/>
                    <a:pt x="76072" y="70740"/>
                  </a:cubicBezTo>
                  <a:cubicBezTo>
                    <a:pt x="76072" y="79630"/>
                    <a:pt x="84454" y="88266"/>
                    <a:pt x="93852" y="97156"/>
                  </a:cubicBezTo>
                  <a:cubicBezTo>
                    <a:pt x="101218" y="104141"/>
                    <a:pt x="103504" y="119889"/>
                    <a:pt x="104266" y="128779"/>
                  </a:cubicBezTo>
                  <a:lnTo>
                    <a:pt x="17144" y="128779"/>
                  </a:lnTo>
                  <a:close/>
                </a:path>
              </a:pathLst>
            </a:custGeom>
            <a:solidFill>
              <a:srgbClr val="000000"/>
            </a:solidFill>
          </p:spPr>
        </p:sp>
      </p:grpSp>
      <p:sp>
        <p:nvSpPr>
          <p:cNvPr name="Freeform 18" id="18"/>
          <p:cNvSpPr/>
          <p:nvPr/>
        </p:nvSpPr>
        <p:spPr>
          <a:xfrm flipH="false" flipV="false" rot="0">
            <a:off x="306143" y="3750050"/>
            <a:ext cx="1046378" cy="1022537"/>
          </a:xfrm>
          <a:custGeom>
            <a:avLst/>
            <a:gdLst/>
            <a:ahLst/>
            <a:cxnLst/>
            <a:rect r="r" b="b" t="t" l="l"/>
            <a:pathLst>
              <a:path h="1022537" w="1046378">
                <a:moveTo>
                  <a:pt x="0" y="0"/>
                </a:moveTo>
                <a:lnTo>
                  <a:pt x="1046378" y="0"/>
                </a:lnTo>
                <a:lnTo>
                  <a:pt x="1046378" y="1022537"/>
                </a:lnTo>
                <a:lnTo>
                  <a:pt x="0" y="10225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9" id="19"/>
          <p:cNvGrpSpPr/>
          <p:nvPr/>
        </p:nvGrpSpPr>
        <p:grpSpPr>
          <a:xfrm rot="0">
            <a:off x="1448286" y="4033276"/>
            <a:ext cx="507711" cy="269777"/>
            <a:chOff x="0" y="0"/>
            <a:chExt cx="507708" cy="269773"/>
          </a:xfrm>
        </p:grpSpPr>
        <p:sp>
          <p:nvSpPr>
            <p:cNvPr name="Freeform 20" id="20"/>
            <p:cNvSpPr/>
            <p:nvPr/>
          </p:nvSpPr>
          <p:spPr>
            <a:xfrm flipH="false" flipV="false" rot="0">
              <a:off x="69064" y="74663"/>
              <a:ext cx="375164" cy="131569"/>
            </a:xfrm>
            <a:custGeom>
              <a:avLst/>
              <a:gdLst/>
              <a:ahLst/>
              <a:cxnLst/>
              <a:rect r="r" b="b" t="t" l="l"/>
              <a:pathLst>
                <a:path h="131569" w="375164">
                  <a:moveTo>
                    <a:pt x="316509" y="48907"/>
                  </a:moveTo>
                  <a:cubicBezTo>
                    <a:pt x="286537" y="27698"/>
                    <a:pt x="271932" y="21348"/>
                    <a:pt x="280568" y="9664"/>
                  </a:cubicBezTo>
                  <a:cubicBezTo>
                    <a:pt x="294665" y="-9513"/>
                    <a:pt x="314731" y="3441"/>
                    <a:pt x="336448" y="17538"/>
                  </a:cubicBezTo>
                  <a:cubicBezTo>
                    <a:pt x="354101" y="28968"/>
                    <a:pt x="380644" y="34175"/>
                    <a:pt x="374167" y="54368"/>
                  </a:cubicBezTo>
                  <a:cubicBezTo>
                    <a:pt x="368579" y="71513"/>
                    <a:pt x="341274" y="109740"/>
                    <a:pt x="330098" y="126503"/>
                  </a:cubicBezTo>
                  <a:cubicBezTo>
                    <a:pt x="324764" y="134377"/>
                    <a:pt x="286791" y="135012"/>
                    <a:pt x="295300" y="114185"/>
                  </a:cubicBezTo>
                  <a:cubicBezTo>
                    <a:pt x="298348" y="106692"/>
                    <a:pt x="305841" y="97548"/>
                    <a:pt x="310540" y="85991"/>
                  </a:cubicBezTo>
                  <a:cubicBezTo>
                    <a:pt x="239547" y="88912"/>
                    <a:pt x="132232" y="96532"/>
                    <a:pt x="64413" y="101485"/>
                  </a:cubicBezTo>
                  <a:cubicBezTo>
                    <a:pt x="13867" y="105168"/>
                    <a:pt x="-14581" y="106819"/>
                    <a:pt x="7644" y="86880"/>
                  </a:cubicBezTo>
                  <a:cubicBezTo>
                    <a:pt x="47141" y="51574"/>
                    <a:pt x="177063" y="75450"/>
                    <a:pt x="316763" y="48907"/>
                  </a:cubicBezTo>
                </a:path>
              </a:pathLst>
            </a:custGeom>
            <a:solidFill>
              <a:srgbClr val="FAC956"/>
            </a:solidFill>
          </p:spPr>
        </p:sp>
        <p:sp>
          <p:nvSpPr>
            <p:cNvPr name="Freeform 21" id="21"/>
            <p:cNvSpPr/>
            <p:nvPr/>
          </p:nvSpPr>
          <p:spPr>
            <a:xfrm flipH="false" flipV="false" rot="0">
              <a:off x="63306" y="63373"/>
              <a:ext cx="379763" cy="131190"/>
            </a:xfrm>
            <a:custGeom>
              <a:avLst/>
              <a:gdLst/>
              <a:ahLst/>
              <a:cxnLst/>
              <a:rect r="r" b="b" t="t" l="l"/>
              <a:pathLst>
                <a:path h="131190" w="379763">
                  <a:moveTo>
                    <a:pt x="308932" y="127"/>
                  </a:moveTo>
                  <a:cubicBezTo>
                    <a:pt x="307662" y="127"/>
                    <a:pt x="306519" y="762"/>
                    <a:pt x="305249" y="1904"/>
                  </a:cubicBezTo>
                  <a:cubicBezTo>
                    <a:pt x="300931" y="6095"/>
                    <a:pt x="296486" y="10032"/>
                    <a:pt x="292041" y="14223"/>
                  </a:cubicBezTo>
                  <a:cubicBezTo>
                    <a:pt x="287596" y="18414"/>
                    <a:pt x="287850" y="18922"/>
                    <a:pt x="293057" y="22097"/>
                  </a:cubicBezTo>
                  <a:cubicBezTo>
                    <a:pt x="307408" y="30733"/>
                    <a:pt x="321759" y="39496"/>
                    <a:pt x="335983" y="48132"/>
                  </a:cubicBezTo>
                  <a:cubicBezTo>
                    <a:pt x="336999" y="48767"/>
                    <a:pt x="337888" y="49529"/>
                    <a:pt x="339412" y="50545"/>
                  </a:cubicBezTo>
                  <a:cubicBezTo>
                    <a:pt x="337507" y="50799"/>
                    <a:pt x="336364" y="50926"/>
                    <a:pt x="335221" y="51053"/>
                  </a:cubicBezTo>
                  <a:cubicBezTo>
                    <a:pt x="314393" y="53212"/>
                    <a:pt x="293438" y="55371"/>
                    <a:pt x="272610" y="57530"/>
                  </a:cubicBezTo>
                  <a:cubicBezTo>
                    <a:pt x="242384" y="60705"/>
                    <a:pt x="212158" y="63499"/>
                    <a:pt x="181805" y="65404"/>
                  </a:cubicBezTo>
                  <a:cubicBezTo>
                    <a:pt x="149928" y="67563"/>
                    <a:pt x="117924" y="69722"/>
                    <a:pt x="86046" y="71754"/>
                  </a:cubicBezTo>
                  <a:cubicBezTo>
                    <a:pt x="65726" y="73024"/>
                    <a:pt x="45279" y="74167"/>
                    <a:pt x="24959" y="75310"/>
                  </a:cubicBezTo>
                  <a:cubicBezTo>
                    <a:pt x="22419" y="75437"/>
                    <a:pt x="20260" y="76199"/>
                    <a:pt x="18228" y="77723"/>
                  </a:cubicBezTo>
                  <a:cubicBezTo>
                    <a:pt x="14545" y="80517"/>
                    <a:pt x="10735" y="83057"/>
                    <a:pt x="6925" y="85851"/>
                  </a:cubicBezTo>
                  <a:cubicBezTo>
                    <a:pt x="4893" y="87248"/>
                    <a:pt x="2861" y="88645"/>
                    <a:pt x="956" y="90169"/>
                  </a:cubicBezTo>
                  <a:cubicBezTo>
                    <a:pt x="321" y="90677"/>
                    <a:pt x="-187" y="91947"/>
                    <a:pt x="67" y="92582"/>
                  </a:cubicBezTo>
                  <a:cubicBezTo>
                    <a:pt x="448" y="93471"/>
                    <a:pt x="1464" y="94233"/>
                    <a:pt x="2353" y="94487"/>
                  </a:cubicBezTo>
                  <a:cubicBezTo>
                    <a:pt x="2734" y="94614"/>
                    <a:pt x="2988" y="94614"/>
                    <a:pt x="3369" y="94614"/>
                  </a:cubicBezTo>
                  <a:cubicBezTo>
                    <a:pt x="4131" y="94614"/>
                    <a:pt x="4893" y="94487"/>
                    <a:pt x="5655" y="94487"/>
                  </a:cubicBezTo>
                  <a:cubicBezTo>
                    <a:pt x="22292" y="93598"/>
                    <a:pt x="38929" y="92963"/>
                    <a:pt x="55439" y="91947"/>
                  </a:cubicBezTo>
                  <a:cubicBezTo>
                    <a:pt x="90110" y="89788"/>
                    <a:pt x="124655" y="87629"/>
                    <a:pt x="159326" y="85470"/>
                  </a:cubicBezTo>
                  <a:cubicBezTo>
                    <a:pt x="197426" y="83057"/>
                    <a:pt x="235399" y="79374"/>
                    <a:pt x="273245" y="75310"/>
                  </a:cubicBezTo>
                  <a:cubicBezTo>
                    <a:pt x="298899" y="72643"/>
                    <a:pt x="324553" y="69595"/>
                    <a:pt x="350080" y="66674"/>
                  </a:cubicBezTo>
                  <a:cubicBezTo>
                    <a:pt x="351096" y="66547"/>
                    <a:pt x="352112" y="66547"/>
                    <a:pt x="353636" y="66547"/>
                  </a:cubicBezTo>
                  <a:cubicBezTo>
                    <a:pt x="351477" y="70738"/>
                    <a:pt x="349572" y="74421"/>
                    <a:pt x="347667" y="78104"/>
                  </a:cubicBezTo>
                  <a:cubicBezTo>
                    <a:pt x="343603" y="86105"/>
                    <a:pt x="339412" y="93852"/>
                    <a:pt x="335729" y="101980"/>
                  </a:cubicBezTo>
                  <a:cubicBezTo>
                    <a:pt x="332300" y="109600"/>
                    <a:pt x="329379" y="117601"/>
                    <a:pt x="326331" y="125348"/>
                  </a:cubicBezTo>
                  <a:cubicBezTo>
                    <a:pt x="326077" y="126110"/>
                    <a:pt x="325950" y="126999"/>
                    <a:pt x="325696" y="127888"/>
                  </a:cubicBezTo>
                  <a:cubicBezTo>
                    <a:pt x="325315" y="129285"/>
                    <a:pt x="325950" y="130300"/>
                    <a:pt x="327093" y="130936"/>
                  </a:cubicBezTo>
                  <a:cubicBezTo>
                    <a:pt x="327474" y="131189"/>
                    <a:pt x="327855" y="131189"/>
                    <a:pt x="328109" y="131189"/>
                  </a:cubicBezTo>
                  <a:cubicBezTo>
                    <a:pt x="328871" y="131189"/>
                    <a:pt x="329379" y="130681"/>
                    <a:pt x="330014" y="130173"/>
                  </a:cubicBezTo>
                  <a:cubicBezTo>
                    <a:pt x="330776" y="129285"/>
                    <a:pt x="331411" y="128523"/>
                    <a:pt x="332173" y="127634"/>
                  </a:cubicBezTo>
                  <a:cubicBezTo>
                    <a:pt x="335983" y="122808"/>
                    <a:pt x="339920" y="117855"/>
                    <a:pt x="343730" y="112902"/>
                  </a:cubicBezTo>
                  <a:cubicBezTo>
                    <a:pt x="345127" y="111124"/>
                    <a:pt x="346143" y="109219"/>
                    <a:pt x="347286" y="107314"/>
                  </a:cubicBezTo>
                  <a:cubicBezTo>
                    <a:pt x="349064" y="104139"/>
                    <a:pt x="350715" y="100837"/>
                    <a:pt x="352620" y="97662"/>
                  </a:cubicBezTo>
                  <a:cubicBezTo>
                    <a:pt x="358081" y="89280"/>
                    <a:pt x="362653" y="80390"/>
                    <a:pt x="367225" y="71500"/>
                  </a:cubicBezTo>
                  <a:cubicBezTo>
                    <a:pt x="370781" y="64388"/>
                    <a:pt x="374718" y="57276"/>
                    <a:pt x="378274" y="50037"/>
                  </a:cubicBezTo>
                  <a:cubicBezTo>
                    <a:pt x="380687" y="45211"/>
                    <a:pt x="380306" y="43179"/>
                    <a:pt x="376115" y="39877"/>
                  </a:cubicBezTo>
                  <a:cubicBezTo>
                    <a:pt x="371924" y="36575"/>
                    <a:pt x="367860" y="33400"/>
                    <a:pt x="363415" y="30606"/>
                  </a:cubicBezTo>
                  <a:cubicBezTo>
                    <a:pt x="355541" y="25526"/>
                    <a:pt x="347540" y="20573"/>
                    <a:pt x="339285" y="15874"/>
                  </a:cubicBezTo>
                  <a:cubicBezTo>
                    <a:pt x="330014" y="10667"/>
                    <a:pt x="320616" y="5841"/>
                    <a:pt x="311218" y="762"/>
                  </a:cubicBezTo>
                  <a:cubicBezTo>
                    <a:pt x="310329" y="254"/>
                    <a:pt x="309440" y="0"/>
                    <a:pt x="308678" y="0"/>
                  </a:cubicBezTo>
                  <a:close/>
                </a:path>
              </a:pathLst>
            </a:custGeom>
            <a:solidFill>
              <a:srgbClr val="000000"/>
            </a:solidFill>
          </p:spPr>
        </p:sp>
      </p:grpSp>
      <p:grpSp>
        <p:nvGrpSpPr>
          <p:cNvPr name="Group 22" id="22"/>
          <p:cNvGrpSpPr/>
          <p:nvPr/>
        </p:nvGrpSpPr>
        <p:grpSpPr>
          <a:xfrm rot="0">
            <a:off x="1448286" y="4382510"/>
            <a:ext cx="507711" cy="269777"/>
            <a:chOff x="0" y="0"/>
            <a:chExt cx="507708" cy="269773"/>
          </a:xfrm>
        </p:grpSpPr>
        <p:sp>
          <p:nvSpPr>
            <p:cNvPr name="Freeform 23" id="23"/>
            <p:cNvSpPr/>
            <p:nvPr/>
          </p:nvSpPr>
          <p:spPr>
            <a:xfrm flipH="false" flipV="false" rot="0">
              <a:off x="69064" y="74663"/>
              <a:ext cx="375164" cy="131569"/>
            </a:xfrm>
            <a:custGeom>
              <a:avLst/>
              <a:gdLst/>
              <a:ahLst/>
              <a:cxnLst/>
              <a:rect r="r" b="b" t="t" l="l"/>
              <a:pathLst>
                <a:path h="131569" w="375164">
                  <a:moveTo>
                    <a:pt x="316509" y="48907"/>
                  </a:moveTo>
                  <a:cubicBezTo>
                    <a:pt x="286537" y="27698"/>
                    <a:pt x="271932" y="21348"/>
                    <a:pt x="280568" y="9664"/>
                  </a:cubicBezTo>
                  <a:cubicBezTo>
                    <a:pt x="294665" y="-9513"/>
                    <a:pt x="314731" y="3441"/>
                    <a:pt x="336448" y="17538"/>
                  </a:cubicBezTo>
                  <a:cubicBezTo>
                    <a:pt x="354101" y="28968"/>
                    <a:pt x="380644" y="34175"/>
                    <a:pt x="374167" y="54368"/>
                  </a:cubicBezTo>
                  <a:cubicBezTo>
                    <a:pt x="368579" y="71513"/>
                    <a:pt x="341274" y="109740"/>
                    <a:pt x="330098" y="126503"/>
                  </a:cubicBezTo>
                  <a:cubicBezTo>
                    <a:pt x="324764" y="134377"/>
                    <a:pt x="286791" y="135012"/>
                    <a:pt x="295300" y="114185"/>
                  </a:cubicBezTo>
                  <a:cubicBezTo>
                    <a:pt x="298348" y="106692"/>
                    <a:pt x="305841" y="97548"/>
                    <a:pt x="310540" y="85991"/>
                  </a:cubicBezTo>
                  <a:cubicBezTo>
                    <a:pt x="239547" y="88912"/>
                    <a:pt x="132232" y="96532"/>
                    <a:pt x="64413" y="101485"/>
                  </a:cubicBezTo>
                  <a:cubicBezTo>
                    <a:pt x="13867" y="105168"/>
                    <a:pt x="-14581" y="106819"/>
                    <a:pt x="7644" y="86880"/>
                  </a:cubicBezTo>
                  <a:cubicBezTo>
                    <a:pt x="47141" y="51574"/>
                    <a:pt x="177063" y="75450"/>
                    <a:pt x="316763" y="48907"/>
                  </a:cubicBezTo>
                </a:path>
              </a:pathLst>
            </a:custGeom>
            <a:solidFill>
              <a:srgbClr val="FAC956"/>
            </a:solidFill>
          </p:spPr>
        </p:sp>
        <p:sp>
          <p:nvSpPr>
            <p:cNvPr name="Freeform 24" id="24"/>
            <p:cNvSpPr/>
            <p:nvPr/>
          </p:nvSpPr>
          <p:spPr>
            <a:xfrm flipH="false" flipV="false" rot="0">
              <a:off x="63687" y="63394"/>
              <a:ext cx="379672" cy="131198"/>
            </a:xfrm>
            <a:custGeom>
              <a:avLst/>
              <a:gdLst/>
              <a:ahLst/>
              <a:cxnLst/>
              <a:rect r="r" b="b" t="t" l="l"/>
              <a:pathLst>
                <a:path h="131198" w="379672">
                  <a:moveTo>
                    <a:pt x="339158" y="50397"/>
                  </a:moveTo>
                  <a:cubicBezTo>
                    <a:pt x="337634" y="49381"/>
                    <a:pt x="336745" y="48619"/>
                    <a:pt x="335729" y="47984"/>
                  </a:cubicBezTo>
                  <a:cubicBezTo>
                    <a:pt x="321378" y="39348"/>
                    <a:pt x="307154" y="30585"/>
                    <a:pt x="292803" y="21949"/>
                  </a:cubicBezTo>
                  <a:cubicBezTo>
                    <a:pt x="287596" y="18774"/>
                    <a:pt x="287469" y="18266"/>
                    <a:pt x="291787" y="14075"/>
                  </a:cubicBezTo>
                  <a:cubicBezTo>
                    <a:pt x="296105" y="9884"/>
                    <a:pt x="300550" y="5947"/>
                    <a:pt x="304995" y="1756"/>
                  </a:cubicBezTo>
                  <a:cubicBezTo>
                    <a:pt x="306900" y="-148"/>
                    <a:pt x="308932" y="-529"/>
                    <a:pt x="311218" y="741"/>
                  </a:cubicBezTo>
                  <a:cubicBezTo>
                    <a:pt x="320616" y="5820"/>
                    <a:pt x="330014" y="10646"/>
                    <a:pt x="339285" y="15853"/>
                  </a:cubicBezTo>
                  <a:cubicBezTo>
                    <a:pt x="347413" y="20552"/>
                    <a:pt x="355414" y="25505"/>
                    <a:pt x="363415" y="30585"/>
                  </a:cubicBezTo>
                  <a:cubicBezTo>
                    <a:pt x="367860" y="33379"/>
                    <a:pt x="372051" y="36681"/>
                    <a:pt x="376115" y="39856"/>
                  </a:cubicBezTo>
                  <a:cubicBezTo>
                    <a:pt x="380179" y="43031"/>
                    <a:pt x="380560" y="45190"/>
                    <a:pt x="378274" y="50016"/>
                  </a:cubicBezTo>
                  <a:cubicBezTo>
                    <a:pt x="374718" y="57255"/>
                    <a:pt x="370781" y="64240"/>
                    <a:pt x="367225" y="71479"/>
                  </a:cubicBezTo>
                  <a:cubicBezTo>
                    <a:pt x="362653" y="80369"/>
                    <a:pt x="358081" y="89259"/>
                    <a:pt x="352620" y="97641"/>
                  </a:cubicBezTo>
                  <a:cubicBezTo>
                    <a:pt x="350715" y="100689"/>
                    <a:pt x="349064" y="104118"/>
                    <a:pt x="347286" y="107293"/>
                  </a:cubicBezTo>
                  <a:cubicBezTo>
                    <a:pt x="346270" y="109198"/>
                    <a:pt x="345127" y="111103"/>
                    <a:pt x="343730" y="112881"/>
                  </a:cubicBezTo>
                  <a:cubicBezTo>
                    <a:pt x="339920" y="117834"/>
                    <a:pt x="335983" y="122660"/>
                    <a:pt x="332173" y="127613"/>
                  </a:cubicBezTo>
                  <a:cubicBezTo>
                    <a:pt x="331538" y="128502"/>
                    <a:pt x="330776" y="129264"/>
                    <a:pt x="330014" y="130153"/>
                  </a:cubicBezTo>
                  <a:cubicBezTo>
                    <a:pt x="329252" y="131042"/>
                    <a:pt x="328363" y="131550"/>
                    <a:pt x="327093" y="130915"/>
                  </a:cubicBezTo>
                  <a:cubicBezTo>
                    <a:pt x="325823" y="130280"/>
                    <a:pt x="325315" y="129264"/>
                    <a:pt x="325696" y="127867"/>
                  </a:cubicBezTo>
                  <a:cubicBezTo>
                    <a:pt x="325950" y="127105"/>
                    <a:pt x="326077" y="126216"/>
                    <a:pt x="326331" y="125327"/>
                  </a:cubicBezTo>
                  <a:cubicBezTo>
                    <a:pt x="329379" y="117453"/>
                    <a:pt x="332173" y="109579"/>
                    <a:pt x="335729" y="101959"/>
                  </a:cubicBezTo>
                  <a:cubicBezTo>
                    <a:pt x="339412" y="93831"/>
                    <a:pt x="343603" y="86084"/>
                    <a:pt x="347667" y="78083"/>
                  </a:cubicBezTo>
                  <a:cubicBezTo>
                    <a:pt x="349572" y="74400"/>
                    <a:pt x="351477" y="70844"/>
                    <a:pt x="353636" y="66526"/>
                  </a:cubicBezTo>
                  <a:cubicBezTo>
                    <a:pt x="352112" y="66653"/>
                    <a:pt x="351096" y="66653"/>
                    <a:pt x="350080" y="66653"/>
                  </a:cubicBezTo>
                  <a:cubicBezTo>
                    <a:pt x="324426" y="69574"/>
                    <a:pt x="298899" y="72622"/>
                    <a:pt x="273245" y="75289"/>
                  </a:cubicBezTo>
                  <a:cubicBezTo>
                    <a:pt x="235272" y="79226"/>
                    <a:pt x="197426" y="83036"/>
                    <a:pt x="159326" y="85449"/>
                  </a:cubicBezTo>
                  <a:cubicBezTo>
                    <a:pt x="124655" y="87608"/>
                    <a:pt x="90110" y="89894"/>
                    <a:pt x="55439" y="91926"/>
                  </a:cubicBezTo>
                  <a:cubicBezTo>
                    <a:pt x="38802" y="92942"/>
                    <a:pt x="22292" y="93704"/>
                    <a:pt x="5655" y="94466"/>
                  </a:cubicBezTo>
                  <a:cubicBezTo>
                    <a:pt x="4512" y="94466"/>
                    <a:pt x="3369" y="94847"/>
                    <a:pt x="2353" y="94466"/>
                  </a:cubicBezTo>
                  <a:cubicBezTo>
                    <a:pt x="1337" y="94085"/>
                    <a:pt x="321" y="93450"/>
                    <a:pt x="67" y="92561"/>
                  </a:cubicBezTo>
                  <a:cubicBezTo>
                    <a:pt x="-187" y="91926"/>
                    <a:pt x="321" y="90656"/>
                    <a:pt x="956" y="90148"/>
                  </a:cubicBezTo>
                  <a:cubicBezTo>
                    <a:pt x="2734" y="88624"/>
                    <a:pt x="4893" y="87227"/>
                    <a:pt x="6925" y="85830"/>
                  </a:cubicBezTo>
                  <a:cubicBezTo>
                    <a:pt x="10735" y="83163"/>
                    <a:pt x="14545" y="80496"/>
                    <a:pt x="18228" y="77702"/>
                  </a:cubicBezTo>
                  <a:cubicBezTo>
                    <a:pt x="20260" y="76178"/>
                    <a:pt x="22419" y="75416"/>
                    <a:pt x="24959" y="75289"/>
                  </a:cubicBezTo>
                  <a:cubicBezTo>
                    <a:pt x="45279" y="74146"/>
                    <a:pt x="65726" y="73003"/>
                    <a:pt x="86046" y="71733"/>
                  </a:cubicBezTo>
                  <a:cubicBezTo>
                    <a:pt x="117923" y="69701"/>
                    <a:pt x="149801" y="67542"/>
                    <a:pt x="181805" y="65383"/>
                  </a:cubicBezTo>
                  <a:cubicBezTo>
                    <a:pt x="212158" y="63351"/>
                    <a:pt x="242384" y="60684"/>
                    <a:pt x="272610" y="57509"/>
                  </a:cubicBezTo>
                  <a:cubicBezTo>
                    <a:pt x="293565" y="55350"/>
                    <a:pt x="314393" y="53191"/>
                    <a:pt x="335221" y="51032"/>
                  </a:cubicBezTo>
                  <a:cubicBezTo>
                    <a:pt x="336364" y="50905"/>
                    <a:pt x="337507" y="50778"/>
                    <a:pt x="339412" y="50524"/>
                  </a:cubicBezTo>
                </a:path>
              </a:pathLst>
            </a:custGeom>
            <a:solidFill>
              <a:srgbClr val="000000"/>
            </a:solidFill>
          </p:spPr>
        </p:sp>
      </p:grpSp>
      <p:grpSp>
        <p:nvGrpSpPr>
          <p:cNvPr name="Group 25" id="25"/>
          <p:cNvGrpSpPr/>
          <p:nvPr/>
        </p:nvGrpSpPr>
        <p:grpSpPr>
          <a:xfrm rot="0">
            <a:off x="1637281" y="4819840"/>
            <a:ext cx="412099" cy="420643"/>
            <a:chOff x="0" y="0"/>
            <a:chExt cx="412102" cy="420649"/>
          </a:xfrm>
        </p:grpSpPr>
        <p:sp>
          <p:nvSpPr>
            <p:cNvPr name="Freeform 26" id="26"/>
            <p:cNvSpPr/>
            <p:nvPr/>
          </p:nvSpPr>
          <p:spPr>
            <a:xfrm flipH="false" flipV="false" rot="0">
              <a:off x="282163" y="110284"/>
              <a:ext cx="25464" cy="25687"/>
            </a:xfrm>
            <a:custGeom>
              <a:avLst/>
              <a:gdLst/>
              <a:ahLst/>
              <a:cxnLst/>
              <a:rect r="r" b="b" t="t" l="l"/>
              <a:pathLst>
                <a:path h="25687" w="25464">
                  <a:moveTo>
                    <a:pt x="10700" y="23956"/>
                  </a:moveTo>
                  <a:lnTo>
                    <a:pt x="23654" y="10875"/>
                  </a:lnTo>
                  <a:cubicBezTo>
                    <a:pt x="26067" y="8335"/>
                    <a:pt x="26067" y="4271"/>
                    <a:pt x="23654" y="1858"/>
                  </a:cubicBezTo>
                  <a:cubicBezTo>
                    <a:pt x="21241" y="-555"/>
                    <a:pt x="17177" y="-682"/>
                    <a:pt x="14764" y="1858"/>
                  </a:cubicBezTo>
                  <a:lnTo>
                    <a:pt x="1810" y="14812"/>
                  </a:lnTo>
                  <a:cubicBezTo>
                    <a:pt x="-603" y="17352"/>
                    <a:pt x="-603" y="21416"/>
                    <a:pt x="1810" y="23829"/>
                  </a:cubicBezTo>
                  <a:cubicBezTo>
                    <a:pt x="4223" y="26242"/>
                    <a:pt x="8287" y="26369"/>
                    <a:pt x="10700" y="23829"/>
                  </a:cubicBezTo>
                  <a:close/>
                </a:path>
              </a:pathLst>
            </a:custGeom>
            <a:solidFill>
              <a:srgbClr val="000000"/>
            </a:solidFill>
          </p:spPr>
        </p:sp>
        <p:sp>
          <p:nvSpPr>
            <p:cNvPr name="Freeform 27" id="27"/>
            <p:cNvSpPr/>
            <p:nvPr/>
          </p:nvSpPr>
          <p:spPr>
            <a:xfrm flipH="false" flipV="false" rot="0">
              <a:off x="301259" y="139461"/>
              <a:ext cx="28547" cy="22070"/>
            </a:xfrm>
            <a:custGeom>
              <a:avLst/>
              <a:gdLst/>
              <a:ahLst/>
              <a:cxnLst/>
              <a:rect r="r" b="b" t="t" l="l"/>
              <a:pathLst>
                <a:path h="22070" w="28547">
                  <a:moveTo>
                    <a:pt x="1002" y="18909"/>
                  </a:moveTo>
                  <a:cubicBezTo>
                    <a:pt x="2780" y="21957"/>
                    <a:pt x="6590" y="22973"/>
                    <a:pt x="9638" y="21195"/>
                  </a:cubicBezTo>
                  <a:lnTo>
                    <a:pt x="25386" y="11924"/>
                  </a:lnTo>
                  <a:cubicBezTo>
                    <a:pt x="28434" y="10146"/>
                    <a:pt x="29450" y="6209"/>
                    <a:pt x="27672" y="3161"/>
                  </a:cubicBezTo>
                  <a:cubicBezTo>
                    <a:pt x="25894" y="113"/>
                    <a:pt x="22084" y="-903"/>
                    <a:pt x="19036" y="875"/>
                  </a:cubicBezTo>
                  <a:lnTo>
                    <a:pt x="3161" y="10146"/>
                  </a:lnTo>
                  <a:cubicBezTo>
                    <a:pt x="113" y="11924"/>
                    <a:pt x="-903" y="15861"/>
                    <a:pt x="875" y="18909"/>
                  </a:cubicBezTo>
                  <a:close/>
                </a:path>
              </a:pathLst>
            </a:custGeom>
            <a:solidFill>
              <a:srgbClr val="000000"/>
            </a:solidFill>
          </p:spPr>
        </p:sp>
        <p:sp>
          <p:nvSpPr>
            <p:cNvPr name="Freeform 28" id="28"/>
            <p:cNvSpPr/>
            <p:nvPr/>
          </p:nvSpPr>
          <p:spPr>
            <a:xfrm flipH="false" flipV="false" rot="0">
              <a:off x="313600" y="173529"/>
              <a:ext cx="30280" cy="17689"/>
            </a:xfrm>
            <a:custGeom>
              <a:avLst/>
              <a:gdLst/>
              <a:ahLst/>
              <a:cxnLst/>
              <a:rect r="r" b="b" t="t" l="l"/>
              <a:pathLst>
                <a:path h="17689" w="30280">
                  <a:moveTo>
                    <a:pt x="218" y="12908"/>
                  </a:moveTo>
                  <a:cubicBezTo>
                    <a:pt x="1107" y="16337"/>
                    <a:pt x="4536" y="18369"/>
                    <a:pt x="7965" y="17480"/>
                  </a:cubicBezTo>
                  <a:lnTo>
                    <a:pt x="25618" y="12654"/>
                  </a:lnTo>
                  <a:cubicBezTo>
                    <a:pt x="29047" y="11765"/>
                    <a:pt x="30952" y="8209"/>
                    <a:pt x="30063" y="4780"/>
                  </a:cubicBezTo>
                  <a:cubicBezTo>
                    <a:pt x="29174" y="1351"/>
                    <a:pt x="25745" y="-681"/>
                    <a:pt x="22316" y="208"/>
                  </a:cubicBezTo>
                  <a:lnTo>
                    <a:pt x="4663" y="5034"/>
                  </a:lnTo>
                  <a:cubicBezTo>
                    <a:pt x="1234" y="5923"/>
                    <a:pt x="-671" y="9479"/>
                    <a:pt x="218" y="12908"/>
                  </a:cubicBezTo>
                  <a:close/>
                </a:path>
              </a:pathLst>
            </a:custGeom>
            <a:solidFill>
              <a:srgbClr val="000000"/>
            </a:solidFill>
          </p:spPr>
        </p:sp>
        <p:sp>
          <p:nvSpPr>
            <p:cNvPr name="Freeform 29" id="29"/>
            <p:cNvSpPr/>
            <p:nvPr/>
          </p:nvSpPr>
          <p:spPr>
            <a:xfrm flipH="false" flipV="false" rot="0">
              <a:off x="317628" y="210187"/>
              <a:ext cx="30988" cy="12700"/>
            </a:xfrm>
            <a:custGeom>
              <a:avLst/>
              <a:gdLst/>
              <a:ahLst/>
              <a:cxnLst/>
              <a:rect r="r" b="b" t="t" l="l"/>
              <a:pathLst>
                <a:path h="12700" w="30988">
                  <a:moveTo>
                    <a:pt x="24638" y="0"/>
                  </a:moveTo>
                  <a:lnTo>
                    <a:pt x="6350" y="0"/>
                  </a:lnTo>
                  <a:cubicBezTo>
                    <a:pt x="2921" y="0"/>
                    <a:pt x="0" y="2794"/>
                    <a:pt x="0" y="6350"/>
                  </a:cubicBezTo>
                  <a:cubicBezTo>
                    <a:pt x="0" y="9906"/>
                    <a:pt x="2794" y="12700"/>
                    <a:pt x="6350" y="12700"/>
                  </a:cubicBezTo>
                  <a:lnTo>
                    <a:pt x="24638" y="12700"/>
                  </a:lnTo>
                  <a:cubicBezTo>
                    <a:pt x="28194" y="12700"/>
                    <a:pt x="30988" y="9906"/>
                    <a:pt x="30988" y="6350"/>
                  </a:cubicBezTo>
                  <a:cubicBezTo>
                    <a:pt x="30988" y="2794"/>
                    <a:pt x="28194" y="0"/>
                    <a:pt x="24638" y="0"/>
                  </a:cubicBezTo>
                  <a:close/>
                </a:path>
              </a:pathLst>
            </a:custGeom>
            <a:solidFill>
              <a:srgbClr val="000000"/>
            </a:solidFill>
          </p:spPr>
        </p:sp>
        <p:sp>
          <p:nvSpPr>
            <p:cNvPr name="Freeform 30" id="30"/>
            <p:cNvSpPr/>
            <p:nvPr/>
          </p:nvSpPr>
          <p:spPr>
            <a:xfrm flipH="false" flipV="false" rot="0">
              <a:off x="63500" y="63402"/>
              <a:ext cx="271476" cy="293725"/>
            </a:xfrm>
            <a:custGeom>
              <a:avLst/>
              <a:gdLst/>
              <a:ahLst/>
              <a:cxnLst/>
              <a:rect r="r" b="b" t="t" l="l"/>
              <a:pathLst>
                <a:path h="293725" w="271476">
                  <a:moveTo>
                    <a:pt x="265685" y="186536"/>
                  </a:moveTo>
                  <a:cubicBezTo>
                    <a:pt x="261240" y="185012"/>
                    <a:pt x="256541" y="187425"/>
                    <a:pt x="255017" y="191997"/>
                  </a:cubicBezTo>
                  <a:cubicBezTo>
                    <a:pt x="238380" y="242670"/>
                    <a:pt x="191771" y="276707"/>
                    <a:pt x="138939" y="276707"/>
                  </a:cubicBezTo>
                  <a:cubicBezTo>
                    <a:pt x="71628" y="276707"/>
                    <a:pt x="16764" y="221334"/>
                    <a:pt x="16764" y="153135"/>
                  </a:cubicBezTo>
                  <a:cubicBezTo>
                    <a:pt x="16764" y="84935"/>
                    <a:pt x="71628" y="29563"/>
                    <a:pt x="138939" y="29563"/>
                  </a:cubicBezTo>
                  <a:cubicBezTo>
                    <a:pt x="146178" y="29563"/>
                    <a:pt x="153290" y="30198"/>
                    <a:pt x="160275" y="31468"/>
                  </a:cubicBezTo>
                  <a:cubicBezTo>
                    <a:pt x="160275" y="31595"/>
                    <a:pt x="160275" y="31722"/>
                    <a:pt x="160148" y="31849"/>
                  </a:cubicBezTo>
                  <a:lnTo>
                    <a:pt x="158370" y="42390"/>
                  </a:lnTo>
                  <a:cubicBezTo>
                    <a:pt x="157608" y="46962"/>
                    <a:pt x="160529" y="49502"/>
                    <a:pt x="164847" y="47851"/>
                  </a:cubicBezTo>
                  <a:lnTo>
                    <a:pt x="174753" y="44168"/>
                  </a:lnTo>
                  <a:cubicBezTo>
                    <a:pt x="179071" y="42517"/>
                    <a:pt x="186183" y="39977"/>
                    <a:pt x="190628" y="38326"/>
                  </a:cubicBezTo>
                  <a:lnTo>
                    <a:pt x="200534" y="34643"/>
                  </a:lnTo>
                  <a:cubicBezTo>
                    <a:pt x="204852" y="32992"/>
                    <a:pt x="205487" y="29309"/>
                    <a:pt x="201931" y="26261"/>
                  </a:cubicBezTo>
                  <a:lnTo>
                    <a:pt x="193930" y="19403"/>
                  </a:lnTo>
                  <a:cubicBezTo>
                    <a:pt x="190374" y="16355"/>
                    <a:pt x="184532" y="11529"/>
                    <a:pt x="180976" y="8481"/>
                  </a:cubicBezTo>
                  <a:lnTo>
                    <a:pt x="172975" y="1623"/>
                  </a:lnTo>
                  <a:cubicBezTo>
                    <a:pt x="169419" y="-1426"/>
                    <a:pt x="165863" y="-28"/>
                    <a:pt x="165101" y="4544"/>
                  </a:cubicBezTo>
                  <a:lnTo>
                    <a:pt x="163323" y="14704"/>
                  </a:lnTo>
                  <a:cubicBezTo>
                    <a:pt x="155322" y="13307"/>
                    <a:pt x="147194" y="12545"/>
                    <a:pt x="139066" y="12545"/>
                  </a:cubicBezTo>
                  <a:cubicBezTo>
                    <a:pt x="62357" y="12545"/>
                    <a:pt x="0" y="75664"/>
                    <a:pt x="0" y="153135"/>
                  </a:cubicBezTo>
                  <a:cubicBezTo>
                    <a:pt x="0" y="230605"/>
                    <a:pt x="62357" y="293725"/>
                    <a:pt x="139066" y="293725"/>
                  </a:cubicBezTo>
                  <a:cubicBezTo>
                    <a:pt x="199137" y="293725"/>
                    <a:pt x="252223" y="254989"/>
                    <a:pt x="271019" y="197331"/>
                  </a:cubicBezTo>
                  <a:cubicBezTo>
                    <a:pt x="272543" y="192886"/>
                    <a:pt x="270130" y="188060"/>
                    <a:pt x="265685" y="186536"/>
                  </a:cubicBezTo>
                  <a:close/>
                </a:path>
              </a:pathLst>
            </a:custGeom>
            <a:solidFill>
              <a:srgbClr val="000000"/>
            </a:solidFill>
          </p:spPr>
        </p:sp>
        <p:sp>
          <p:nvSpPr>
            <p:cNvPr name="Freeform 31" id="31"/>
            <p:cNvSpPr/>
            <p:nvPr/>
          </p:nvSpPr>
          <p:spPr>
            <a:xfrm flipH="false" flipV="false" rot="0">
              <a:off x="145415" y="148210"/>
              <a:ext cx="113665" cy="136907"/>
            </a:xfrm>
            <a:custGeom>
              <a:avLst/>
              <a:gdLst/>
              <a:ahLst/>
              <a:cxnLst/>
              <a:rect r="r" b="b" t="t" l="l"/>
              <a:pathLst>
                <a:path h="136907" w="113665">
                  <a:moveTo>
                    <a:pt x="107697" y="124715"/>
                  </a:moveTo>
                  <a:lnTo>
                    <a:pt x="103760" y="124715"/>
                  </a:lnTo>
                  <a:cubicBezTo>
                    <a:pt x="103125" y="115444"/>
                    <a:pt x="100712" y="98045"/>
                    <a:pt x="92203" y="89663"/>
                  </a:cubicBezTo>
                  <a:cubicBezTo>
                    <a:pt x="84964" y="82678"/>
                    <a:pt x="77344" y="74677"/>
                    <a:pt x="77344" y="68454"/>
                  </a:cubicBezTo>
                  <a:cubicBezTo>
                    <a:pt x="77344" y="62231"/>
                    <a:pt x="84964" y="54357"/>
                    <a:pt x="92203" y="47245"/>
                  </a:cubicBezTo>
                  <a:cubicBezTo>
                    <a:pt x="100712" y="38862"/>
                    <a:pt x="103125" y="21463"/>
                    <a:pt x="103760" y="12192"/>
                  </a:cubicBezTo>
                  <a:lnTo>
                    <a:pt x="107697" y="12192"/>
                  </a:lnTo>
                  <a:cubicBezTo>
                    <a:pt x="110999" y="12192"/>
                    <a:pt x="113666" y="9525"/>
                    <a:pt x="113666" y="6096"/>
                  </a:cubicBezTo>
                  <a:cubicBezTo>
                    <a:pt x="113666" y="2667"/>
                    <a:pt x="110999" y="0"/>
                    <a:pt x="107697" y="0"/>
                  </a:cubicBezTo>
                  <a:lnTo>
                    <a:pt x="5969" y="0"/>
                  </a:lnTo>
                  <a:cubicBezTo>
                    <a:pt x="2667" y="0"/>
                    <a:pt x="0" y="2667"/>
                    <a:pt x="0" y="6096"/>
                  </a:cubicBezTo>
                  <a:cubicBezTo>
                    <a:pt x="0" y="9525"/>
                    <a:pt x="2667" y="12192"/>
                    <a:pt x="5969" y="12192"/>
                  </a:cubicBezTo>
                  <a:lnTo>
                    <a:pt x="9906" y="12192"/>
                  </a:lnTo>
                  <a:cubicBezTo>
                    <a:pt x="10541" y="21463"/>
                    <a:pt x="12954" y="38862"/>
                    <a:pt x="21464" y="47245"/>
                  </a:cubicBezTo>
                  <a:cubicBezTo>
                    <a:pt x="28703" y="54230"/>
                    <a:pt x="36323" y="62231"/>
                    <a:pt x="36323" y="68454"/>
                  </a:cubicBezTo>
                  <a:cubicBezTo>
                    <a:pt x="36323" y="74677"/>
                    <a:pt x="28703" y="82678"/>
                    <a:pt x="21464" y="89663"/>
                  </a:cubicBezTo>
                  <a:cubicBezTo>
                    <a:pt x="12954" y="98045"/>
                    <a:pt x="10541" y="115444"/>
                    <a:pt x="9906" y="124715"/>
                  </a:cubicBezTo>
                  <a:lnTo>
                    <a:pt x="5969" y="124715"/>
                  </a:lnTo>
                  <a:cubicBezTo>
                    <a:pt x="2667" y="124715"/>
                    <a:pt x="0" y="127382"/>
                    <a:pt x="0" y="130811"/>
                  </a:cubicBezTo>
                  <a:cubicBezTo>
                    <a:pt x="0" y="134240"/>
                    <a:pt x="2667" y="136907"/>
                    <a:pt x="5969" y="136907"/>
                  </a:cubicBezTo>
                  <a:lnTo>
                    <a:pt x="107697" y="136907"/>
                  </a:lnTo>
                  <a:cubicBezTo>
                    <a:pt x="110999" y="136907"/>
                    <a:pt x="113666" y="134113"/>
                    <a:pt x="113666" y="130811"/>
                  </a:cubicBezTo>
                  <a:cubicBezTo>
                    <a:pt x="113666" y="127509"/>
                    <a:pt x="110999" y="124715"/>
                    <a:pt x="107697" y="124715"/>
                  </a:cubicBezTo>
                  <a:close/>
                  <a:moveTo>
                    <a:pt x="16003" y="124715"/>
                  </a:moveTo>
                  <a:cubicBezTo>
                    <a:pt x="16765" y="115190"/>
                    <a:pt x="19178" y="100458"/>
                    <a:pt x="25782" y="94108"/>
                  </a:cubicBezTo>
                  <a:cubicBezTo>
                    <a:pt x="34545" y="85599"/>
                    <a:pt x="42419" y="77090"/>
                    <a:pt x="42419" y="68581"/>
                  </a:cubicBezTo>
                  <a:cubicBezTo>
                    <a:pt x="42419" y="60072"/>
                    <a:pt x="34545" y="51563"/>
                    <a:pt x="25782" y="43053"/>
                  </a:cubicBezTo>
                  <a:cubicBezTo>
                    <a:pt x="18797" y="36322"/>
                    <a:pt x="16638" y="20955"/>
                    <a:pt x="16003" y="12446"/>
                  </a:cubicBezTo>
                  <a:lnTo>
                    <a:pt x="97664" y="12446"/>
                  </a:lnTo>
                  <a:cubicBezTo>
                    <a:pt x="96902" y="21971"/>
                    <a:pt x="94489" y="36703"/>
                    <a:pt x="87885" y="43053"/>
                  </a:cubicBezTo>
                  <a:cubicBezTo>
                    <a:pt x="79122" y="51563"/>
                    <a:pt x="71248" y="60072"/>
                    <a:pt x="71248" y="68581"/>
                  </a:cubicBezTo>
                  <a:cubicBezTo>
                    <a:pt x="71248" y="77090"/>
                    <a:pt x="79122" y="85599"/>
                    <a:pt x="87885" y="94108"/>
                  </a:cubicBezTo>
                  <a:cubicBezTo>
                    <a:pt x="94870" y="100839"/>
                    <a:pt x="97029" y="116206"/>
                    <a:pt x="97664" y="124715"/>
                  </a:cubicBezTo>
                  <a:lnTo>
                    <a:pt x="16003" y="124715"/>
                  </a:lnTo>
                  <a:close/>
                </a:path>
              </a:pathLst>
            </a:custGeom>
            <a:solidFill>
              <a:srgbClr val="000000"/>
            </a:solidFill>
          </p:spPr>
        </p:sp>
      </p:grpSp>
      <p:grpSp>
        <p:nvGrpSpPr>
          <p:cNvPr name="Group 32" id="32"/>
          <p:cNvGrpSpPr/>
          <p:nvPr/>
        </p:nvGrpSpPr>
        <p:grpSpPr>
          <a:xfrm rot="0">
            <a:off x="1946148" y="7002885"/>
            <a:ext cx="393021" cy="392230"/>
            <a:chOff x="0" y="0"/>
            <a:chExt cx="393014" cy="392227"/>
          </a:xfrm>
        </p:grpSpPr>
        <p:sp>
          <p:nvSpPr>
            <p:cNvPr name="Freeform 33" id="33"/>
            <p:cNvSpPr/>
            <p:nvPr/>
          </p:nvSpPr>
          <p:spPr>
            <a:xfrm flipH="false" flipV="false" rot="0">
              <a:off x="267395" y="105774"/>
              <a:ext cx="23876" cy="23273"/>
            </a:xfrm>
            <a:custGeom>
              <a:avLst/>
              <a:gdLst/>
              <a:ahLst/>
              <a:cxnLst/>
              <a:rect r="r" b="b" t="t" l="l"/>
              <a:pathLst>
                <a:path h="23273" w="23876">
                  <a:moveTo>
                    <a:pt x="10096" y="21606"/>
                  </a:moveTo>
                  <a:lnTo>
                    <a:pt x="22161" y="9795"/>
                  </a:lnTo>
                  <a:cubicBezTo>
                    <a:pt x="24447" y="7509"/>
                    <a:pt x="24447" y="3826"/>
                    <a:pt x="22161" y="1667"/>
                  </a:cubicBezTo>
                  <a:cubicBezTo>
                    <a:pt x="19875" y="-492"/>
                    <a:pt x="16065" y="-619"/>
                    <a:pt x="13779" y="1667"/>
                  </a:cubicBezTo>
                  <a:lnTo>
                    <a:pt x="1714" y="13478"/>
                  </a:lnTo>
                  <a:cubicBezTo>
                    <a:pt x="-572" y="15764"/>
                    <a:pt x="-572" y="19447"/>
                    <a:pt x="1714" y="21606"/>
                  </a:cubicBezTo>
                  <a:cubicBezTo>
                    <a:pt x="4000" y="23765"/>
                    <a:pt x="7810" y="23892"/>
                    <a:pt x="10096" y="21606"/>
                  </a:cubicBezTo>
                  <a:close/>
                </a:path>
              </a:pathLst>
            </a:custGeom>
            <a:solidFill>
              <a:srgbClr val="000000"/>
            </a:solidFill>
          </p:spPr>
        </p:sp>
        <p:sp>
          <p:nvSpPr>
            <p:cNvPr name="Freeform 34" id="34"/>
            <p:cNvSpPr/>
            <p:nvPr/>
          </p:nvSpPr>
          <p:spPr>
            <a:xfrm flipH="false" flipV="false" rot="0">
              <a:off x="285459" y="132103"/>
              <a:ext cx="26482" cy="19892"/>
            </a:xfrm>
            <a:custGeom>
              <a:avLst/>
              <a:gdLst/>
              <a:ahLst/>
              <a:cxnLst/>
              <a:rect r="r" b="b" t="t" l="l"/>
              <a:pathLst>
                <a:path h="19892" w="26482">
                  <a:moveTo>
                    <a:pt x="795" y="16994"/>
                  </a:moveTo>
                  <a:cubicBezTo>
                    <a:pt x="2446" y="19788"/>
                    <a:pt x="6002" y="20677"/>
                    <a:pt x="8796" y="19153"/>
                  </a:cubicBezTo>
                  <a:lnTo>
                    <a:pt x="23528" y="10771"/>
                  </a:lnTo>
                  <a:cubicBezTo>
                    <a:pt x="26322" y="9120"/>
                    <a:pt x="27338" y="5691"/>
                    <a:pt x="25687" y="2897"/>
                  </a:cubicBezTo>
                  <a:cubicBezTo>
                    <a:pt x="24036" y="103"/>
                    <a:pt x="20480" y="-786"/>
                    <a:pt x="17686" y="738"/>
                  </a:cubicBezTo>
                  <a:lnTo>
                    <a:pt x="2954" y="9120"/>
                  </a:lnTo>
                  <a:cubicBezTo>
                    <a:pt x="160" y="10771"/>
                    <a:pt x="-856" y="14200"/>
                    <a:pt x="795" y="16994"/>
                  </a:cubicBezTo>
                  <a:close/>
                </a:path>
              </a:pathLst>
            </a:custGeom>
            <a:solidFill>
              <a:srgbClr val="000000"/>
            </a:solidFill>
          </p:spPr>
        </p:sp>
        <p:sp>
          <p:nvSpPr>
            <p:cNvPr name="Freeform 35" id="35"/>
            <p:cNvSpPr/>
            <p:nvPr/>
          </p:nvSpPr>
          <p:spPr>
            <a:xfrm flipH="false" flipV="false" rot="0">
              <a:off x="296873" y="162839"/>
              <a:ext cx="28334" cy="15942"/>
            </a:xfrm>
            <a:custGeom>
              <a:avLst/>
              <a:gdLst/>
              <a:ahLst/>
              <a:cxnLst/>
              <a:rect r="r" b="b" t="t" l="l"/>
              <a:pathLst>
                <a:path h="15942" w="28334">
                  <a:moveTo>
                    <a:pt x="176" y="11658"/>
                  </a:moveTo>
                  <a:cubicBezTo>
                    <a:pt x="1065" y="14706"/>
                    <a:pt x="4240" y="16611"/>
                    <a:pt x="7415" y="15722"/>
                  </a:cubicBezTo>
                  <a:lnTo>
                    <a:pt x="23925" y="11404"/>
                  </a:lnTo>
                  <a:cubicBezTo>
                    <a:pt x="27100" y="10642"/>
                    <a:pt x="29005" y="7467"/>
                    <a:pt x="28116" y="4292"/>
                  </a:cubicBezTo>
                  <a:cubicBezTo>
                    <a:pt x="27227" y="1117"/>
                    <a:pt x="24052" y="-661"/>
                    <a:pt x="20877" y="228"/>
                  </a:cubicBezTo>
                  <a:lnTo>
                    <a:pt x="4367" y="4546"/>
                  </a:lnTo>
                  <a:cubicBezTo>
                    <a:pt x="1192" y="5435"/>
                    <a:pt x="-586" y="8610"/>
                    <a:pt x="176" y="11658"/>
                  </a:cubicBezTo>
                  <a:close/>
                </a:path>
              </a:pathLst>
            </a:custGeom>
            <a:solidFill>
              <a:srgbClr val="000000"/>
            </a:solidFill>
          </p:spPr>
        </p:sp>
        <p:sp>
          <p:nvSpPr>
            <p:cNvPr name="Freeform 36" id="36"/>
            <p:cNvSpPr/>
            <p:nvPr/>
          </p:nvSpPr>
          <p:spPr>
            <a:xfrm flipH="false" flipV="false" rot="0">
              <a:off x="300732" y="195960"/>
              <a:ext cx="28833" cy="11430"/>
            </a:xfrm>
            <a:custGeom>
              <a:avLst/>
              <a:gdLst/>
              <a:ahLst/>
              <a:cxnLst/>
              <a:rect r="r" b="b" t="t" l="l"/>
              <a:pathLst>
                <a:path h="11430" w="28833">
                  <a:moveTo>
                    <a:pt x="22860" y="0"/>
                  </a:moveTo>
                  <a:lnTo>
                    <a:pt x="5842" y="0"/>
                  </a:lnTo>
                  <a:cubicBezTo>
                    <a:pt x="2540" y="0"/>
                    <a:pt x="0" y="2540"/>
                    <a:pt x="0" y="5715"/>
                  </a:cubicBezTo>
                  <a:cubicBezTo>
                    <a:pt x="0" y="8890"/>
                    <a:pt x="2667" y="11430"/>
                    <a:pt x="5842" y="11430"/>
                  </a:cubicBezTo>
                  <a:lnTo>
                    <a:pt x="22860" y="11430"/>
                  </a:lnTo>
                  <a:cubicBezTo>
                    <a:pt x="26161" y="11430"/>
                    <a:pt x="28701" y="8890"/>
                    <a:pt x="28828" y="5715"/>
                  </a:cubicBezTo>
                  <a:cubicBezTo>
                    <a:pt x="28955" y="2540"/>
                    <a:pt x="26161" y="0"/>
                    <a:pt x="22987" y="0"/>
                  </a:cubicBezTo>
                  <a:close/>
                </a:path>
              </a:pathLst>
            </a:custGeom>
            <a:solidFill>
              <a:srgbClr val="000000"/>
            </a:solidFill>
          </p:spPr>
        </p:sp>
        <p:sp>
          <p:nvSpPr>
            <p:cNvPr name="Freeform 37" id="37"/>
            <p:cNvSpPr/>
            <p:nvPr/>
          </p:nvSpPr>
          <p:spPr>
            <a:xfrm flipH="false" flipV="false" rot="0">
              <a:off x="63499" y="63462"/>
              <a:ext cx="253265" cy="265339"/>
            </a:xfrm>
            <a:custGeom>
              <a:avLst/>
              <a:gdLst/>
              <a:ahLst/>
              <a:cxnLst/>
              <a:rect r="r" b="b" t="t" l="l"/>
              <a:pathLst>
                <a:path h="265339" w="253265">
                  <a:moveTo>
                    <a:pt x="247901" y="168439"/>
                  </a:moveTo>
                  <a:cubicBezTo>
                    <a:pt x="243710" y="167042"/>
                    <a:pt x="239265" y="169328"/>
                    <a:pt x="237995" y="173392"/>
                  </a:cubicBezTo>
                  <a:cubicBezTo>
                    <a:pt x="222501" y="219112"/>
                    <a:pt x="179068" y="249845"/>
                    <a:pt x="129792" y="249845"/>
                  </a:cubicBezTo>
                  <a:cubicBezTo>
                    <a:pt x="66928" y="249845"/>
                    <a:pt x="15748" y="199808"/>
                    <a:pt x="15748" y="138213"/>
                  </a:cubicBezTo>
                  <a:cubicBezTo>
                    <a:pt x="15748" y="76618"/>
                    <a:pt x="66801" y="26708"/>
                    <a:pt x="129665" y="26708"/>
                  </a:cubicBezTo>
                  <a:cubicBezTo>
                    <a:pt x="136396" y="26708"/>
                    <a:pt x="143000" y="27343"/>
                    <a:pt x="149604" y="28486"/>
                  </a:cubicBezTo>
                  <a:cubicBezTo>
                    <a:pt x="149604" y="28613"/>
                    <a:pt x="149604" y="28740"/>
                    <a:pt x="149477" y="28867"/>
                  </a:cubicBezTo>
                  <a:lnTo>
                    <a:pt x="147826" y="38391"/>
                  </a:lnTo>
                  <a:cubicBezTo>
                    <a:pt x="147064" y="42582"/>
                    <a:pt x="149731" y="44741"/>
                    <a:pt x="153795" y="43344"/>
                  </a:cubicBezTo>
                  <a:lnTo>
                    <a:pt x="163066" y="40042"/>
                  </a:lnTo>
                  <a:cubicBezTo>
                    <a:pt x="167130" y="38645"/>
                    <a:pt x="173734" y="36233"/>
                    <a:pt x="177798" y="34709"/>
                  </a:cubicBezTo>
                  <a:lnTo>
                    <a:pt x="187069" y="31407"/>
                  </a:lnTo>
                  <a:cubicBezTo>
                    <a:pt x="191132" y="30010"/>
                    <a:pt x="191767" y="26581"/>
                    <a:pt x="188466" y="23787"/>
                  </a:cubicBezTo>
                  <a:lnTo>
                    <a:pt x="180973" y="17564"/>
                  </a:lnTo>
                  <a:cubicBezTo>
                    <a:pt x="177671" y="14897"/>
                    <a:pt x="172210" y="10452"/>
                    <a:pt x="168908" y="7658"/>
                  </a:cubicBezTo>
                  <a:lnTo>
                    <a:pt x="161415" y="1435"/>
                  </a:lnTo>
                  <a:cubicBezTo>
                    <a:pt x="158113" y="-1232"/>
                    <a:pt x="154811" y="-89"/>
                    <a:pt x="154049" y="4102"/>
                  </a:cubicBezTo>
                  <a:lnTo>
                    <a:pt x="152398" y="13246"/>
                  </a:lnTo>
                  <a:cubicBezTo>
                    <a:pt x="144905" y="11976"/>
                    <a:pt x="137412" y="11214"/>
                    <a:pt x="129792" y="11214"/>
                  </a:cubicBezTo>
                  <a:cubicBezTo>
                    <a:pt x="58165" y="11341"/>
                    <a:pt x="0" y="68236"/>
                    <a:pt x="0" y="138340"/>
                  </a:cubicBezTo>
                  <a:cubicBezTo>
                    <a:pt x="0" y="208444"/>
                    <a:pt x="58165" y="265339"/>
                    <a:pt x="129665" y="265339"/>
                  </a:cubicBezTo>
                  <a:cubicBezTo>
                    <a:pt x="185799" y="265339"/>
                    <a:pt x="235201" y="230288"/>
                    <a:pt x="252854" y="178218"/>
                  </a:cubicBezTo>
                  <a:cubicBezTo>
                    <a:pt x="254251" y="174154"/>
                    <a:pt x="251965" y="169836"/>
                    <a:pt x="247901" y="168439"/>
                  </a:cubicBezTo>
                  <a:close/>
                </a:path>
              </a:pathLst>
            </a:custGeom>
            <a:solidFill>
              <a:srgbClr val="000000"/>
            </a:solidFill>
          </p:spPr>
        </p:sp>
        <p:sp>
          <p:nvSpPr>
            <p:cNvPr name="Freeform 38" id="38"/>
            <p:cNvSpPr/>
            <p:nvPr/>
          </p:nvSpPr>
          <p:spPr>
            <a:xfrm flipH="false" flipV="false" rot="0">
              <a:off x="139952" y="140080"/>
              <a:ext cx="106044" cy="123443"/>
            </a:xfrm>
            <a:custGeom>
              <a:avLst/>
              <a:gdLst/>
              <a:ahLst/>
              <a:cxnLst/>
              <a:rect r="r" b="b" t="t" l="l"/>
              <a:pathLst>
                <a:path h="123443" w="106044">
                  <a:moveTo>
                    <a:pt x="100456" y="112522"/>
                  </a:moveTo>
                  <a:lnTo>
                    <a:pt x="96773" y="112522"/>
                  </a:lnTo>
                  <a:cubicBezTo>
                    <a:pt x="96138" y="104140"/>
                    <a:pt x="93979" y="88392"/>
                    <a:pt x="85978" y="80899"/>
                  </a:cubicBezTo>
                  <a:cubicBezTo>
                    <a:pt x="79247" y="74549"/>
                    <a:pt x="72135" y="67310"/>
                    <a:pt x="72135" y="61722"/>
                  </a:cubicBezTo>
                  <a:cubicBezTo>
                    <a:pt x="72135" y="56134"/>
                    <a:pt x="79247" y="48895"/>
                    <a:pt x="85978" y="42545"/>
                  </a:cubicBezTo>
                  <a:cubicBezTo>
                    <a:pt x="93979" y="35052"/>
                    <a:pt x="96138" y="19304"/>
                    <a:pt x="96773" y="10922"/>
                  </a:cubicBezTo>
                  <a:lnTo>
                    <a:pt x="100456" y="10922"/>
                  </a:lnTo>
                  <a:cubicBezTo>
                    <a:pt x="103504" y="10922"/>
                    <a:pt x="106044" y="8509"/>
                    <a:pt x="106044" y="5461"/>
                  </a:cubicBezTo>
                  <a:cubicBezTo>
                    <a:pt x="106044" y="2413"/>
                    <a:pt x="103504" y="0"/>
                    <a:pt x="100456" y="0"/>
                  </a:cubicBezTo>
                  <a:lnTo>
                    <a:pt x="5588" y="0"/>
                  </a:lnTo>
                  <a:cubicBezTo>
                    <a:pt x="2540" y="0"/>
                    <a:pt x="0" y="2413"/>
                    <a:pt x="0" y="5461"/>
                  </a:cubicBezTo>
                  <a:cubicBezTo>
                    <a:pt x="0" y="8509"/>
                    <a:pt x="2540" y="10922"/>
                    <a:pt x="5588" y="10922"/>
                  </a:cubicBezTo>
                  <a:lnTo>
                    <a:pt x="9271" y="10922"/>
                  </a:lnTo>
                  <a:cubicBezTo>
                    <a:pt x="9906" y="19304"/>
                    <a:pt x="12065" y="35052"/>
                    <a:pt x="20066" y="42545"/>
                  </a:cubicBezTo>
                  <a:cubicBezTo>
                    <a:pt x="26797" y="48895"/>
                    <a:pt x="33909" y="56134"/>
                    <a:pt x="33909" y="61722"/>
                  </a:cubicBezTo>
                  <a:cubicBezTo>
                    <a:pt x="33909" y="67310"/>
                    <a:pt x="26797" y="74549"/>
                    <a:pt x="20066" y="80899"/>
                  </a:cubicBezTo>
                  <a:cubicBezTo>
                    <a:pt x="12065" y="88392"/>
                    <a:pt x="9906" y="104140"/>
                    <a:pt x="9271" y="112522"/>
                  </a:cubicBezTo>
                  <a:lnTo>
                    <a:pt x="5588" y="112522"/>
                  </a:lnTo>
                  <a:cubicBezTo>
                    <a:pt x="2540" y="112522"/>
                    <a:pt x="0" y="114935"/>
                    <a:pt x="0" y="117983"/>
                  </a:cubicBezTo>
                  <a:cubicBezTo>
                    <a:pt x="0" y="121031"/>
                    <a:pt x="2540" y="123444"/>
                    <a:pt x="5588" y="123444"/>
                  </a:cubicBezTo>
                  <a:lnTo>
                    <a:pt x="100456" y="123444"/>
                  </a:lnTo>
                  <a:cubicBezTo>
                    <a:pt x="103504" y="123444"/>
                    <a:pt x="106044" y="121031"/>
                    <a:pt x="106044" y="117983"/>
                  </a:cubicBezTo>
                  <a:cubicBezTo>
                    <a:pt x="106044" y="114935"/>
                    <a:pt x="103504" y="112522"/>
                    <a:pt x="100456" y="112522"/>
                  </a:cubicBezTo>
                  <a:close/>
                  <a:moveTo>
                    <a:pt x="14859" y="112522"/>
                  </a:moveTo>
                  <a:cubicBezTo>
                    <a:pt x="15494" y="103886"/>
                    <a:pt x="17907" y="90551"/>
                    <a:pt x="24003" y="84836"/>
                  </a:cubicBezTo>
                  <a:cubicBezTo>
                    <a:pt x="32258" y="77089"/>
                    <a:pt x="39624" y="69469"/>
                    <a:pt x="39624" y="61722"/>
                  </a:cubicBezTo>
                  <a:cubicBezTo>
                    <a:pt x="39624" y="53975"/>
                    <a:pt x="32258" y="46355"/>
                    <a:pt x="24003" y="38608"/>
                  </a:cubicBezTo>
                  <a:cubicBezTo>
                    <a:pt x="17526" y="32512"/>
                    <a:pt x="15494" y="18669"/>
                    <a:pt x="14859" y="10922"/>
                  </a:cubicBezTo>
                  <a:lnTo>
                    <a:pt x="91058" y="10922"/>
                  </a:lnTo>
                  <a:cubicBezTo>
                    <a:pt x="90423" y="19558"/>
                    <a:pt x="88010" y="32893"/>
                    <a:pt x="81914" y="38608"/>
                  </a:cubicBezTo>
                  <a:cubicBezTo>
                    <a:pt x="73659" y="46355"/>
                    <a:pt x="66293" y="53975"/>
                    <a:pt x="66293" y="61722"/>
                  </a:cubicBezTo>
                  <a:cubicBezTo>
                    <a:pt x="66293" y="69469"/>
                    <a:pt x="73659" y="77089"/>
                    <a:pt x="81914" y="84836"/>
                  </a:cubicBezTo>
                  <a:cubicBezTo>
                    <a:pt x="88391" y="90932"/>
                    <a:pt x="90423" y="104775"/>
                    <a:pt x="91058" y="112522"/>
                  </a:cubicBezTo>
                  <a:lnTo>
                    <a:pt x="14859" y="112522"/>
                  </a:lnTo>
                  <a:close/>
                </a:path>
              </a:pathLst>
            </a:custGeom>
            <a:solidFill>
              <a:srgbClr val="000000"/>
            </a:solidFill>
          </p:spPr>
        </p:sp>
      </p:grpSp>
      <p:grpSp>
        <p:nvGrpSpPr>
          <p:cNvPr name="Group 39" id="39"/>
          <p:cNvGrpSpPr/>
          <p:nvPr/>
        </p:nvGrpSpPr>
        <p:grpSpPr>
          <a:xfrm rot="0">
            <a:off x="2234584" y="6240237"/>
            <a:ext cx="507702" cy="269777"/>
            <a:chOff x="0" y="0"/>
            <a:chExt cx="507708" cy="269773"/>
          </a:xfrm>
        </p:grpSpPr>
        <p:sp>
          <p:nvSpPr>
            <p:cNvPr name="Freeform 40" id="40"/>
            <p:cNvSpPr/>
            <p:nvPr/>
          </p:nvSpPr>
          <p:spPr>
            <a:xfrm flipH="false" flipV="false" rot="0">
              <a:off x="69064" y="74663"/>
              <a:ext cx="375164" cy="131570"/>
            </a:xfrm>
            <a:custGeom>
              <a:avLst/>
              <a:gdLst/>
              <a:ahLst/>
              <a:cxnLst/>
              <a:rect r="r" b="b" t="t" l="l"/>
              <a:pathLst>
                <a:path h="131570" w="375164">
                  <a:moveTo>
                    <a:pt x="316509" y="48907"/>
                  </a:moveTo>
                  <a:cubicBezTo>
                    <a:pt x="286537" y="27698"/>
                    <a:pt x="271932" y="21348"/>
                    <a:pt x="280568" y="9664"/>
                  </a:cubicBezTo>
                  <a:cubicBezTo>
                    <a:pt x="294665" y="-9512"/>
                    <a:pt x="314731" y="3442"/>
                    <a:pt x="336448" y="17538"/>
                  </a:cubicBezTo>
                  <a:cubicBezTo>
                    <a:pt x="354101" y="28968"/>
                    <a:pt x="380644" y="34175"/>
                    <a:pt x="374167" y="54368"/>
                  </a:cubicBezTo>
                  <a:cubicBezTo>
                    <a:pt x="368579" y="71513"/>
                    <a:pt x="341274" y="109740"/>
                    <a:pt x="330098" y="126504"/>
                  </a:cubicBezTo>
                  <a:cubicBezTo>
                    <a:pt x="324764" y="134378"/>
                    <a:pt x="286791" y="135013"/>
                    <a:pt x="295300" y="114185"/>
                  </a:cubicBezTo>
                  <a:cubicBezTo>
                    <a:pt x="298348" y="106692"/>
                    <a:pt x="305841" y="97548"/>
                    <a:pt x="310540" y="85991"/>
                  </a:cubicBezTo>
                  <a:cubicBezTo>
                    <a:pt x="239547" y="88912"/>
                    <a:pt x="132232" y="96532"/>
                    <a:pt x="64413" y="101485"/>
                  </a:cubicBezTo>
                  <a:cubicBezTo>
                    <a:pt x="13867" y="105168"/>
                    <a:pt x="-14581" y="106819"/>
                    <a:pt x="7644" y="86880"/>
                  </a:cubicBezTo>
                  <a:cubicBezTo>
                    <a:pt x="47141" y="51574"/>
                    <a:pt x="177063" y="75450"/>
                    <a:pt x="316763" y="48907"/>
                  </a:cubicBezTo>
                </a:path>
              </a:pathLst>
            </a:custGeom>
            <a:solidFill>
              <a:srgbClr val="FAC956"/>
            </a:solidFill>
          </p:spPr>
        </p:sp>
        <p:sp>
          <p:nvSpPr>
            <p:cNvPr name="Freeform 41" id="41"/>
            <p:cNvSpPr/>
            <p:nvPr/>
          </p:nvSpPr>
          <p:spPr>
            <a:xfrm flipH="false" flipV="false" rot="0">
              <a:off x="63687" y="63395"/>
              <a:ext cx="379672" cy="131198"/>
            </a:xfrm>
            <a:custGeom>
              <a:avLst/>
              <a:gdLst/>
              <a:ahLst/>
              <a:cxnLst/>
              <a:rect r="r" b="b" t="t" l="l"/>
              <a:pathLst>
                <a:path h="131198" w="379672">
                  <a:moveTo>
                    <a:pt x="339158" y="50396"/>
                  </a:moveTo>
                  <a:cubicBezTo>
                    <a:pt x="337634" y="49380"/>
                    <a:pt x="336745" y="48618"/>
                    <a:pt x="335729" y="47983"/>
                  </a:cubicBezTo>
                  <a:cubicBezTo>
                    <a:pt x="321378" y="39347"/>
                    <a:pt x="307154" y="30584"/>
                    <a:pt x="292803" y="21948"/>
                  </a:cubicBezTo>
                  <a:cubicBezTo>
                    <a:pt x="287596" y="18773"/>
                    <a:pt x="287469" y="18265"/>
                    <a:pt x="291787" y="14075"/>
                  </a:cubicBezTo>
                  <a:cubicBezTo>
                    <a:pt x="296105" y="9884"/>
                    <a:pt x="300550" y="5947"/>
                    <a:pt x="304995" y="1756"/>
                  </a:cubicBezTo>
                  <a:cubicBezTo>
                    <a:pt x="306900" y="-149"/>
                    <a:pt x="308932" y="-530"/>
                    <a:pt x="311218" y="740"/>
                  </a:cubicBezTo>
                  <a:cubicBezTo>
                    <a:pt x="320616" y="5820"/>
                    <a:pt x="330014" y="10646"/>
                    <a:pt x="339285" y="15853"/>
                  </a:cubicBezTo>
                  <a:cubicBezTo>
                    <a:pt x="347413" y="20551"/>
                    <a:pt x="355414" y="25504"/>
                    <a:pt x="363415" y="30584"/>
                  </a:cubicBezTo>
                  <a:cubicBezTo>
                    <a:pt x="367860" y="33378"/>
                    <a:pt x="372051" y="36680"/>
                    <a:pt x="376115" y="39855"/>
                  </a:cubicBezTo>
                  <a:cubicBezTo>
                    <a:pt x="380179" y="43030"/>
                    <a:pt x="380560" y="45189"/>
                    <a:pt x="378274" y="50015"/>
                  </a:cubicBezTo>
                  <a:cubicBezTo>
                    <a:pt x="374718" y="57254"/>
                    <a:pt x="370781" y="64239"/>
                    <a:pt x="367225" y="71478"/>
                  </a:cubicBezTo>
                  <a:cubicBezTo>
                    <a:pt x="362653" y="80368"/>
                    <a:pt x="358081" y="89258"/>
                    <a:pt x="352620" y="97640"/>
                  </a:cubicBezTo>
                  <a:cubicBezTo>
                    <a:pt x="350715" y="100688"/>
                    <a:pt x="349064" y="104117"/>
                    <a:pt x="347286" y="107292"/>
                  </a:cubicBezTo>
                  <a:cubicBezTo>
                    <a:pt x="346270" y="109197"/>
                    <a:pt x="345127" y="111102"/>
                    <a:pt x="343730" y="112880"/>
                  </a:cubicBezTo>
                  <a:cubicBezTo>
                    <a:pt x="339920" y="117833"/>
                    <a:pt x="335983" y="122659"/>
                    <a:pt x="332173" y="127612"/>
                  </a:cubicBezTo>
                  <a:cubicBezTo>
                    <a:pt x="331538" y="128501"/>
                    <a:pt x="330776" y="129263"/>
                    <a:pt x="330014" y="130152"/>
                  </a:cubicBezTo>
                  <a:cubicBezTo>
                    <a:pt x="329252" y="131041"/>
                    <a:pt x="328363" y="131549"/>
                    <a:pt x="327093" y="130914"/>
                  </a:cubicBezTo>
                  <a:cubicBezTo>
                    <a:pt x="325823" y="130279"/>
                    <a:pt x="325315" y="129263"/>
                    <a:pt x="325696" y="127866"/>
                  </a:cubicBezTo>
                  <a:cubicBezTo>
                    <a:pt x="325950" y="127104"/>
                    <a:pt x="326077" y="126215"/>
                    <a:pt x="326331" y="125326"/>
                  </a:cubicBezTo>
                  <a:cubicBezTo>
                    <a:pt x="329379" y="117452"/>
                    <a:pt x="332173" y="109578"/>
                    <a:pt x="335729" y="101958"/>
                  </a:cubicBezTo>
                  <a:cubicBezTo>
                    <a:pt x="339412" y="93830"/>
                    <a:pt x="343603" y="86083"/>
                    <a:pt x="347667" y="78082"/>
                  </a:cubicBezTo>
                  <a:cubicBezTo>
                    <a:pt x="349572" y="74399"/>
                    <a:pt x="351477" y="70843"/>
                    <a:pt x="353636" y="66525"/>
                  </a:cubicBezTo>
                  <a:cubicBezTo>
                    <a:pt x="352112" y="66652"/>
                    <a:pt x="351096" y="66652"/>
                    <a:pt x="350080" y="66652"/>
                  </a:cubicBezTo>
                  <a:cubicBezTo>
                    <a:pt x="324426" y="69573"/>
                    <a:pt x="298899" y="72621"/>
                    <a:pt x="273245" y="75288"/>
                  </a:cubicBezTo>
                  <a:cubicBezTo>
                    <a:pt x="235272" y="79225"/>
                    <a:pt x="197426" y="83035"/>
                    <a:pt x="159326" y="85448"/>
                  </a:cubicBezTo>
                  <a:cubicBezTo>
                    <a:pt x="124655" y="87607"/>
                    <a:pt x="90110" y="89893"/>
                    <a:pt x="55439" y="91925"/>
                  </a:cubicBezTo>
                  <a:cubicBezTo>
                    <a:pt x="38802" y="92941"/>
                    <a:pt x="22292" y="93703"/>
                    <a:pt x="5655" y="94465"/>
                  </a:cubicBezTo>
                  <a:cubicBezTo>
                    <a:pt x="4512" y="94465"/>
                    <a:pt x="3369" y="94846"/>
                    <a:pt x="2353" y="94465"/>
                  </a:cubicBezTo>
                  <a:cubicBezTo>
                    <a:pt x="1337" y="94084"/>
                    <a:pt x="321" y="93449"/>
                    <a:pt x="67" y="92560"/>
                  </a:cubicBezTo>
                  <a:cubicBezTo>
                    <a:pt x="-187" y="91925"/>
                    <a:pt x="321" y="90655"/>
                    <a:pt x="956" y="90147"/>
                  </a:cubicBezTo>
                  <a:cubicBezTo>
                    <a:pt x="2734" y="88623"/>
                    <a:pt x="4893" y="87226"/>
                    <a:pt x="6925" y="85829"/>
                  </a:cubicBezTo>
                  <a:cubicBezTo>
                    <a:pt x="10735" y="83162"/>
                    <a:pt x="14545" y="80495"/>
                    <a:pt x="18228" y="77701"/>
                  </a:cubicBezTo>
                  <a:cubicBezTo>
                    <a:pt x="20260" y="76177"/>
                    <a:pt x="22419" y="75415"/>
                    <a:pt x="24959" y="75288"/>
                  </a:cubicBezTo>
                  <a:cubicBezTo>
                    <a:pt x="45279" y="74145"/>
                    <a:pt x="65726" y="73002"/>
                    <a:pt x="86046" y="71732"/>
                  </a:cubicBezTo>
                  <a:cubicBezTo>
                    <a:pt x="117924" y="69700"/>
                    <a:pt x="149801" y="67541"/>
                    <a:pt x="181805" y="65382"/>
                  </a:cubicBezTo>
                  <a:cubicBezTo>
                    <a:pt x="212158" y="63350"/>
                    <a:pt x="242384" y="60683"/>
                    <a:pt x="272610" y="57508"/>
                  </a:cubicBezTo>
                  <a:cubicBezTo>
                    <a:pt x="293565" y="55349"/>
                    <a:pt x="314393" y="53190"/>
                    <a:pt x="335221" y="51031"/>
                  </a:cubicBezTo>
                  <a:cubicBezTo>
                    <a:pt x="336364" y="50904"/>
                    <a:pt x="337507" y="50777"/>
                    <a:pt x="339412" y="50523"/>
                  </a:cubicBezTo>
                </a:path>
              </a:pathLst>
            </a:custGeom>
            <a:solidFill>
              <a:srgbClr val="000000"/>
            </a:solidFill>
          </p:spPr>
        </p:sp>
      </p:grpSp>
      <p:grpSp>
        <p:nvGrpSpPr>
          <p:cNvPr name="Group 42" id="42"/>
          <p:cNvGrpSpPr/>
          <p:nvPr/>
        </p:nvGrpSpPr>
        <p:grpSpPr>
          <a:xfrm rot="0">
            <a:off x="3785397" y="1710414"/>
            <a:ext cx="1246946" cy="1637214"/>
            <a:chOff x="0" y="0"/>
            <a:chExt cx="1662595" cy="2182952"/>
          </a:xfrm>
        </p:grpSpPr>
        <p:sp>
          <p:nvSpPr>
            <p:cNvPr name="Freeform 43" id="43"/>
            <p:cNvSpPr/>
            <p:nvPr/>
          </p:nvSpPr>
          <p:spPr>
            <a:xfrm flipH="false" flipV="false" rot="0">
              <a:off x="0" y="0"/>
              <a:ext cx="1662557" cy="2183003"/>
            </a:xfrm>
            <a:custGeom>
              <a:avLst/>
              <a:gdLst/>
              <a:ahLst/>
              <a:cxnLst/>
              <a:rect r="r" b="b" t="t" l="l"/>
              <a:pathLst>
                <a:path h="2183003" w="1662557">
                  <a:moveTo>
                    <a:pt x="0" y="0"/>
                  </a:moveTo>
                  <a:lnTo>
                    <a:pt x="1662557" y="0"/>
                  </a:lnTo>
                  <a:lnTo>
                    <a:pt x="1662557" y="2183003"/>
                  </a:lnTo>
                  <a:lnTo>
                    <a:pt x="0" y="2183003"/>
                  </a:lnTo>
                  <a:lnTo>
                    <a:pt x="0" y="0"/>
                  </a:lnTo>
                  <a:close/>
                </a:path>
              </a:pathLst>
            </a:custGeom>
            <a:blipFill>
              <a:blip r:embed="rId7"/>
              <a:stretch>
                <a:fillRect l="0" t="0" r="-2" b="-1160"/>
              </a:stretch>
            </a:blipFill>
          </p:spPr>
        </p:sp>
      </p:grpSp>
      <p:grpSp>
        <p:nvGrpSpPr>
          <p:cNvPr name="Group 44" id="44"/>
          <p:cNvGrpSpPr/>
          <p:nvPr/>
        </p:nvGrpSpPr>
        <p:grpSpPr>
          <a:xfrm rot="0">
            <a:off x="3298774" y="5925322"/>
            <a:ext cx="1342139" cy="1189834"/>
            <a:chOff x="0" y="0"/>
            <a:chExt cx="1789519" cy="1586446"/>
          </a:xfrm>
        </p:grpSpPr>
        <p:sp>
          <p:nvSpPr>
            <p:cNvPr name="Freeform 45" id="45"/>
            <p:cNvSpPr/>
            <p:nvPr/>
          </p:nvSpPr>
          <p:spPr>
            <a:xfrm flipH="false" flipV="false" rot="0">
              <a:off x="0" y="0"/>
              <a:ext cx="1789557" cy="1586484"/>
            </a:xfrm>
            <a:custGeom>
              <a:avLst/>
              <a:gdLst/>
              <a:ahLst/>
              <a:cxnLst/>
              <a:rect r="r" b="b" t="t" l="l"/>
              <a:pathLst>
                <a:path h="1586484" w="1789557">
                  <a:moveTo>
                    <a:pt x="0" y="0"/>
                  </a:moveTo>
                  <a:lnTo>
                    <a:pt x="1789557" y="0"/>
                  </a:lnTo>
                  <a:lnTo>
                    <a:pt x="1789557" y="1586484"/>
                  </a:lnTo>
                  <a:lnTo>
                    <a:pt x="0" y="1586484"/>
                  </a:lnTo>
                  <a:lnTo>
                    <a:pt x="0" y="0"/>
                  </a:lnTo>
                  <a:close/>
                </a:path>
              </a:pathLst>
            </a:custGeom>
            <a:blipFill>
              <a:blip r:embed="rId8"/>
              <a:stretch>
                <a:fillRect l="0" t="0" r="2" b="2"/>
              </a:stretch>
            </a:blipFill>
          </p:spPr>
        </p:sp>
      </p:grpSp>
      <p:grpSp>
        <p:nvGrpSpPr>
          <p:cNvPr name="Group 46" id="46"/>
          <p:cNvGrpSpPr/>
          <p:nvPr/>
        </p:nvGrpSpPr>
        <p:grpSpPr>
          <a:xfrm rot="0">
            <a:off x="575320" y="6020505"/>
            <a:ext cx="1513475" cy="1475394"/>
            <a:chOff x="0" y="0"/>
            <a:chExt cx="2017967" cy="1967192"/>
          </a:xfrm>
        </p:grpSpPr>
        <p:sp>
          <p:nvSpPr>
            <p:cNvPr name="Freeform 47" id="47"/>
            <p:cNvSpPr/>
            <p:nvPr/>
          </p:nvSpPr>
          <p:spPr>
            <a:xfrm flipH="false" flipV="false" rot="0">
              <a:off x="0" y="0"/>
              <a:ext cx="2017903" cy="1967230"/>
            </a:xfrm>
            <a:custGeom>
              <a:avLst/>
              <a:gdLst/>
              <a:ahLst/>
              <a:cxnLst/>
              <a:rect r="r" b="b" t="t" l="l"/>
              <a:pathLst>
                <a:path h="1967230" w="2017903">
                  <a:moveTo>
                    <a:pt x="0" y="0"/>
                  </a:moveTo>
                  <a:lnTo>
                    <a:pt x="2017903" y="0"/>
                  </a:lnTo>
                  <a:lnTo>
                    <a:pt x="2017903" y="1967230"/>
                  </a:lnTo>
                  <a:lnTo>
                    <a:pt x="0" y="1967230"/>
                  </a:lnTo>
                  <a:lnTo>
                    <a:pt x="0" y="0"/>
                  </a:lnTo>
                  <a:close/>
                </a:path>
              </a:pathLst>
            </a:custGeom>
            <a:blipFill>
              <a:blip r:embed="rId9"/>
              <a:stretch>
                <a:fillRect l="0" t="0" r="-3" b="1"/>
              </a:stretch>
            </a:blipFill>
          </p:spPr>
        </p:sp>
      </p:grpSp>
      <p:grpSp>
        <p:nvGrpSpPr>
          <p:cNvPr name="Group 48" id="48"/>
          <p:cNvGrpSpPr/>
          <p:nvPr/>
        </p:nvGrpSpPr>
        <p:grpSpPr>
          <a:xfrm rot="0">
            <a:off x="4675422" y="6976520"/>
            <a:ext cx="380752" cy="443760"/>
            <a:chOff x="0" y="0"/>
            <a:chExt cx="380746" cy="443763"/>
          </a:xfrm>
        </p:grpSpPr>
        <p:sp>
          <p:nvSpPr>
            <p:cNvPr name="Freeform 49" id="49"/>
            <p:cNvSpPr/>
            <p:nvPr/>
          </p:nvSpPr>
          <p:spPr>
            <a:xfrm flipH="false" flipV="false" rot="0">
              <a:off x="0" y="0"/>
              <a:ext cx="380744" cy="443742"/>
            </a:xfrm>
            <a:custGeom>
              <a:avLst/>
              <a:gdLst/>
              <a:ahLst/>
              <a:cxnLst/>
              <a:rect r="r" b="b" t="t" l="l"/>
              <a:pathLst>
                <a:path h="443742" w="380744">
                  <a:moveTo>
                    <a:pt x="39116" y="0"/>
                  </a:moveTo>
                  <a:cubicBezTo>
                    <a:pt x="18034" y="0"/>
                    <a:pt x="0" y="17272"/>
                    <a:pt x="0" y="39116"/>
                  </a:cubicBezTo>
                  <a:lnTo>
                    <a:pt x="0" y="404626"/>
                  </a:lnTo>
                  <a:cubicBezTo>
                    <a:pt x="0" y="418723"/>
                    <a:pt x="6985" y="431296"/>
                    <a:pt x="19558" y="438281"/>
                  </a:cubicBezTo>
                  <a:cubicBezTo>
                    <a:pt x="25781" y="442218"/>
                    <a:pt x="32131" y="443742"/>
                    <a:pt x="39116" y="443742"/>
                  </a:cubicBezTo>
                  <a:cubicBezTo>
                    <a:pt x="45339" y="443742"/>
                    <a:pt x="52451" y="442218"/>
                    <a:pt x="57912" y="438281"/>
                  </a:cubicBezTo>
                  <a:lnTo>
                    <a:pt x="180847" y="368684"/>
                  </a:lnTo>
                  <a:cubicBezTo>
                    <a:pt x="184403" y="366779"/>
                    <a:pt x="188340" y="365763"/>
                    <a:pt x="192150" y="365763"/>
                  </a:cubicBezTo>
                  <a:cubicBezTo>
                    <a:pt x="195960" y="365763"/>
                    <a:pt x="200024" y="366779"/>
                    <a:pt x="203453" y="368684"/>
                  </a:cubicBezTo>
                  <a:lnTo>
                    <a:pt x="326389" y="438281"/>
                  </a:lnTo>
                  <a:cubicBezTo>
                    <a:pt x="332612" y="441837"/>
                    <a:pt x="339343" y="443615"/>
                    <a:pt x="345819" y="443615"/>
                  </a:cubicBezTo>
                  <a:cubicBezTo>
                    <a:pt x="352296" y="443615"/>
                    <a:pt x="358773" y="441837"/>
                    <a:pt x="364742" y="438281"/>
                  </a:cubicBezTo>
                  <a:cubicBezTo>
                    <a:pt x="371727" y="434090"/>
                    <a:pt x="377442" y="427867"/>
                    <a:pt x="380744" y="420628"/>
                  </a:cubicBezTo>
                  <a:lnTo>
                    <a:pt x="380744" y="21590"/>
                  </a:lnTo>
                  <a:cubicBezTo>
                    <a:pt x="374648" y="8636"/>
                    <a:pt x="361440" y="0"/>
                    <a:pt x="345946" y="0"/>
                  </a:cubicBezTo>
                  <a:close/>
                </a:path>
              </a:pathLst>
            </a:custGeom>
            <a:solidFill>
              <a:srgbClr val="FBCB2C"/>
            </a:solidFill>
          </p:spPr>
        </p:sp>
      </p:grpSp>
      <p:grpSp>
        <p:nvGrpSpPr>
          <p:cNvPr name="Group 50" id="50"/>
          <p:cNvGrpSpPr/>
          <p:nvPr/>
        </p:nvGrpSpPr>
        <p:grpSpPr>
          <a:xfrm rot="0">
            <a:off x="966216" y="182880"/>
            <a:ext cx="2154936" cy="615696"/>
            <a:chOff x="0" y="0"/>
            <a:chExt cx="2873248" cy="820928"/>
          </a:xfrm>
        </p:grpSpPr>
        <p:sp>
          <p:nvSpPr>
            <p:cNvPr name="Freeform 51" id="51"/>
            <p:cNvSpPr/>
            <p:nvPr/>
          </p:nvSpPr>
          <p:spPr>
            <a:xfrm flipH="false" flipV="false" rot="0">
              <a:off x="0" y="0"/>
              <a:ext cx="2873248" cy="820928"/>
            </a:xfrm>
            <a:custGeom>
              <a:avLst/>
              <a:gdLst/>
              <a:ahLst/>
              <a:cxnLst/>
              <a:rect r="r" b="b" t="t" l="l"/>
              <a:pathLst>
                <a:path h="820928" w="2873248">
                  <a:moveTo>
                    <a:pt x="0" y="0"/>
                  </a:moveTo>
                  <a:lnTo>
                    <a:pt x="2873248" y="0"/>
                  </a:lnTo>
                  <a:lnTo>
                    <a:pt x="2873248" y="820928"/>
                  </a:lnTo>
                  <a:lnTo>
                    <a:pt x="0" y="820928"/>
                  </a:lnTo>
                  <a:lnTo>
                    <a:pt x="0" y="0"/>
                  </a:lnTo>
                  <a:close/>
                </a:path>
              </a:pathLst>
            </a:custGeom>
            <a:blipFill>
              <a:blip r:embed="rId10"/>
              <a:stretch>
                <a:fillRect l="0" t="0" r="0" b="0"/>
              </a:stretch>
            </a:blipFill>
          </p:spPr>
        </p:sp>
      </p:grpSp>
      <p:grpSp>
        <p:nvGrpSpPr>
          <p:cNvPr name="Group 52" id="52"/>
          <p:cNvGrpSpPr/>
          <p:nvPr/>
        </p:nvGrpSpPr>
        <p:grpSpPr>
          <a:xfrm rot="0">
            <a:off x="1682496" y="3541776"/>
            <a:ext cx="3407664" cy="463296"/>
            <a:chOff x="0" y="0"/>
            <a:chExt cx="4543552" cy="617728"/>
          </a:xfrm>
        </p:grpSpPr>
        <p:sp>
          <p:nvSpPr>
            <p:cNvPr name="Freeform 53" id="53"/>
            <p:cNvSpPr/>
            <p:nvPr/>
          </p:nvSpPr>
          <p:spPr>
            <a:xfrm flipH="false" flipV="false" rot="0">
              <a:off x="0" y="0"/>
              <a:ext cx="4543552" cy="617728"/>
            </a:xfrm>
            <a:custGeom>
              <a:avLst/>
              <a:gdLst/>
              <a:ahLst/>
              <a:cxnLst/>
              <a:rect r="r" b="b" t="t" l="l"/>
              <a:pathLst>
                <a:path h="617728" w="4543552">
                  <a:moveTo>
                    <a:pt x="0" y="0"/>
                  </a:moveTo>
                  <a:lnTo>
                    <a:pt x="4543552" y="0"/>
                  </a:lnTo>
                  <a:lnTo>
                    <a:pt x="4543552" y="617728"/>
                  </a:lnTo>
                  <a:lnTo>
                    <a:pt x="0" y="617728"/>
                  </a:lnTo>
                  <a:lnTo>
                    <a:pt x="0" y="0"/>
                  </a:lnTo>
                  <a:close/>
                </a:path>
              </a:pathLst>
            </a:custGeom>
            <a:blipFill>
              <a:blip r:embed="rId11"/>
              <a:stretch>
                <a:fillRect l="0" t="0" r="0" b="0"/>
              </a:stretch>
            </a:blipFill>
          </p:spPr>
        </p:sp>
      </p:grpSp>
      <p:grpSp>
        <p:nvGrpSpPr>
          <p:cNvPr name="Group 54" id="54"/>
          <p:cNvGrpSpPr/>
          <p:nvPr/>
        </p:nvGrpSpPr>
        <p:grpSpPr>
          <a:xfrm rot="0">
            <a:off x="381000" y="5739384"/>
            <a:ext cx="762000" cy="353568"/>
            <a:chOff x="0" y="0"/>
            <a:chExt cx="1016000" cy="471424"/>
          </a:xfrm>
        </p:grpSpPr>
        <p:sp>
          <p:nvSpPr>
            <p:cNvPr name="Freeform 55" id="55"/>
            <p:cNvSpPr/>
            <p:nvPr/>
          </p:nvSpPr>
          <p:spPr>
            <a:xfrm flipH="false" flipV="false" rot="0">
              <a:off x="0" y="0"/>
              <a:ext cx="1016000" cy="471424"/>
            </a:xfrm>
            <a:custGeom>
              <a:avLst/>
              <a:gdLst/>
              <a:ahLst/>
              <a:cxnLst/>
              <a:rect r="r" b="b" t="t" l="l"/>
              <a:pathLst>
                <a:path h="471424" w="1016000">
                  <a:moveTo>
                    <a:pt x="0" y="0"/>
                  </a:moveTo>
                  <a:lnTo>
                    <a:pt x="1016000" y="0"/>
                  </a:lnTo>
                  <a:lnTo>
                    <a:pt x="1016000" y="471424"/>
                  </a:lnTo>
                  <a:lnTo>
                    <a:pt x="0" y="471424"/>
                  </a:lnTo>
                  <a:lnTo>
                    <a:pt x="0" y="0"/>
                  </a:lnTo>
                  <a:close/>
                </a:path>
              </a:pathLst>
            </a:custGeom>
            <a:blipFill>
              <a:blip r:embed="rId12"/>
              <a:stretch>
                <a:fillRect l="0" t="0" r="0" b="0"/>
              </a:stretch>
            </a:blipFill>
          </p:spPr>
        </p:sp>
      </p:grpSp>
      <p:grpSp>
        <p:nvGrpSpPr>
          <p:cNvPr name="Group 56" id="56"/>
          <p:cNvGrpSpPr/>
          <p:nvPr/>
        </p:nvGrpSpPr>
        <p:grpSpPr>
          <a:xfrm rot="0">
            <a:off x="420624" y="1932432"/>
            <a:ext cx="3392424" cy="499872"/>
            <a:chOff x="0" y="0"/>
            <a:chExt cx="4523232" cy="666496"/>
          </a:xfrm>
        </p:grpSpPr>
        <p:sp>
          <p:nvSpPr>
            <p:cNvPr name="Freeform 57" id="57"/>
            <p:cNvSpPr/>
            <p:nvPr/>
          </p:nvSpPr>
          <p:spPr>
            <a:xfrm flipH="false" flipV="false" rot="0">
              <a:off x="0" y="0"/>
              <a:ext cx="4523232" cy="666496"/>
            </a:xfrm>
            <a:custGeom>
              <a:avLst/>
              <a:gdLst/>
              <a:ahLst/>
              <a:cxnLst/>
              <a:rect r="r" b="b" t="t" l="l"/>
              <a:pathLst>
                <a:path h="666496" w="4523232">
                  <a:moveTo>
                    <a:pt x="0" y="0"/>
                  </a:moveTo>
                  <a:lnTo>
                    <a:pt x="4523232" y="0"/>
                  </a:lnTo>
                  <a:lnTo>
                    <a:pt x="4523232" y="666496"/>
                  </a:lnTo>
                  <a:lnTo>
                    <a:pt x="0" y="666496"/>
                  </a:lnTo>
                  <a:lnTo>
                    <a:pt x="0" y="0"/>
                  </a:lnTo>
                  <a:close/>
                </a:path>
              </a:pathLst>
            </a:custGeom>
            <a:blipFill>
              <a:blip r:embed="rId13"/>
              <a:stretch>
                <a:fillRect l="0" t="0" r="0" b="0"/>
              </a:stretch>
            </a:blipFill>
          </p:spPr>
        </p:sp>
      </p:grpSp>
      <p:grpSp>
        <p:nvGrpSpPr>
          <p:cNvPr name="Group 58" id="58"/>
          <p:cNvGrpSpPr/>
          <p:nvPr/>
        </p:nvGrpSpPr>
        <p:grpSpPr>
          <a:xfrm rot="0">
            <a:off x="233582" y="2503989"/>
            <a:ext cx="377561" cy="142103"/>
            <a:chOff x="0" y="0"/>
            <a:chExt cx="377571" cy="142100"/>
          </a:xfrm>
        </p:grpSpPr>
        <p:sp>
          <p:nvSpPr>
            <p:cNvPr name="Freeform 59" id="59"/>
            <p:cNvSpPr/>
            <p:nvPr/>
          </p:nvSpPr>
          <p:spPr>
            <a:xfrm flipH="false" flipV="false" rot="0">
              <a:off x="0" y="0"/>
              <a:ext cx="377577" cy="142112"/>
            </a:xfrm>
            <a:custGeom>
              <a:avLst/>
              <a:gdLst/>
              <a:ahLst/>
              <a:cxnLst/>
              <a:rect r="r" b="b" t="t" l="l"/>
              <a:pathLst>
                <a:path h="142112" w="377577">
                  <a:moveTo>
                    <a:pt x="0" y="142112"/>
                  </a:moveTo>
                  <a:lnTo>
                    <a:pt x="377577" y="142112"/>
                  </a:lnTo>
                  <a:lnTo>
                    <a:pt x="377577" y="0"/>
                  </a:lnTo>
                  <a:lnTo>
                    <a:pt x="0" y="0"/>
                  </a:lnTo>
                  <a:close/>
                </a:path>
              </a:pathLst>
            </a:custGeom>
            <a:solidFill>
              <a:srgbClr val="000000">
                <a:alpha val="0"/>
              </a:srgbClr>
            </a:solidFill>
          </p:spPr>
        </p:sp>
      </p:grpSp>
      <p:grpSp>
        <p:nvGrpSpPr>
          <p:cNvPr name="Group 60" id="60"/>
          <p:cNvGrpSpPr/>
          <p:nvPr/>
        </p:nvGrpSpPr>
        <p:grpSpPr>
          <a:xfrm rot="0">
            <a:off x="233582" y="2777376"/>
            <a:ext cx="377561" cy="142103"/>
            <a:chOff x="0" y="0"/>
            <a:chExt cx="377571" cy="142100"/>
          </a:xfrm>
        </p:grpSpPr>
        <p:sp>
          <p:nvSpPr>
            <p:cNvPr name="Freeform 61" id="61"/>
            <p:cNvSpPr/>
            <p:nvPr/>
          </p:nvSpPr>
          <p:spPr>
            <a:xfrm flipH="false" flipV="false" rot="0">
              <a:off x="0" y="0"/>
              <a:ext cx="377577" cy="142112"/>
            </a:xfrm>
            <a:custGeom>
              <a:avLst/>
              <a:gdLst/>
              <a:ahLst/>
              <a:cxnLst/>
              <a:rect r="r" b="b" t="t" l="l"/>
              <a:pathLst>
                <a:path h="142112" w="377577">
                  <a:moveTo>
                    <a:pt x="0" y="142112"/>
                  </a:moveTo>
                  <a:lnTo>
                    <a:pt x="377577" y="142112"/>
                  </a:lnTo>
                  <a:lnTo>
                    <a:pt x="377577" y="0"/>
                  </a:lnTo>
                  <a:lnTo>
                    <a:pt x="0" y="0"/>
                  </a:lnTo>
                  <a:close/>
                </a:path>
              </a:pathLst>
            </a:custGeom>
            <a:solidFill>
              <a:srgbClr val="000000">
                <a:alpha val="0"/>
              </a:srgbClr>
            </a:solidFill>
          </p:spPr>
        </p:sp>
      </p:grpSp>
      <p:grpSp>
        <p:nvGrpSpPr>
          <p:cNvPr name="Group 62" id="62"/>
          <p:cNvGrpSpPr/>
          <p:nvPr/>
        </p:nvGrpSpPr>
        <p:grpSpPr>
          <a:xfrm rot="0">
            <a:off x="287074" y="3763318"/>
            <a:ext cx="1059332" cy="996944"/>
            <a:chOff x="0" y="0"/>
            <a:chExt cx="1059332" cy="996950"/>
          </a:xfrm>
        </p:grpSpPr>
        <p:sp>
          <p:nvSpPr>
            <p:cNvPr name="Freeform 63" id="63"/>
            <p:cNvSpPr/>
            <p:nvPr/>
          </p:nvSpPr>
          <p:spPr>
            <a:xfrm flipH="false" flipV="false" rot="0">
              <a:off x="0" y="0"/>
              <a:ext cx="1059304" cy="996952"/>
            </a:xfrm>
            <a:custGeom>
              <a:avLst/>
              <a:gdLst/>
              <a:ahLst/>
              <a:cxnLst/>
              <a:rect r="r" b="b" t="t" l="l"/>
              <a:pathLst>
                <a:path h="996952" w="1059304">
                  <a:moveTo>
                    <a:pt x="0" y="996952"/>
                  </a:moveTo>
                  <a:lnTo>
                    <a:pt x="1059304" y="996952"/>
                  </a:lnTo>
                  <a:lnTo>
                    <a:pt x="1059304" y="0"/>
                  </a:lnTo>
                  <a:lnTo>
                    <a:pt x="0" y="0"/>
                  </a:lnTo>
                  <a:close/>
                </a:path>
              </a:pathLst>
            </a:custGeom>
            <a:solidFill>
              <a:srgbClr val="000000">
                <a:alpha val="0"/>
              </a:srgbClr>
            </a:solidFill>
          </p:spPr>
        </p:sp>
      </p:grpSp>
      <p:grpSp>
        <p:nvGrpSpPr>
          <p:cNvPr name="Group 64" id="64"/>
          <p:cNvGrpSpPr/>
          <p:nvPr/>
        </p:nvGrpSpPr>
        <p:grpSpPr>
          <a:xfrm rot="0">
            <a:off x="382162" y="3126562"/>
            <a:ext cx="301266" cy="307810"/>
            <a:chOff x="0" y="0"/>
            <a:chExt cx="301269" cy="307810"/>
          </a:xfrm>
        </p:grpSpPr>
        <p:sp>
          <p:nvSpPr>
            <p:cNvPr name="Freeform 65" id="65"/>
            <p:cNvSpPr/>
            <p:nvPr/>
          </p:nvSpPr>
          <p:spPr>
            <a:xfrm flipH="false" flipV="false" rot="0">
              <a:off x="0" y="0"/>
              <a:ext cx="301243" cy="307847"/>
            </a:xfrm>
            <a:custGeom>
              <a:avLst/>
              <a:gdLst/>
              <a:ahLst/>
              <a:cxnLst/>
              <a:rect r="r" b="b" t="t" l="l"/>
              <a:pathLst>
                <a:path h="307847" w="301243">
                  <a:moveTo>
                    <a:pt x="0" y="307847"/>
                  </a:moveTo>
                  <a:lnTo>
                    <a:pt x="301243" y="307847"/>
                  </a:lnTo>
                  <a:lnTo>
                    <a:pt x="301243" y="0"/>
                  </a:lnTo>
                  <a:lnTo>
                    <a:pt x="0" y="0"/>
                  </a:lnTo>
                  <a:close/>
                </a:path>
              </a:pathLst>
            </a:custGeom>
            <a:solidFill>
              <a:srgbClr val="000000">
                <a:alpha val="0"/>
              </a:srgbClr>
            </a:solidFill>
          </p:spPr>
        </p:sp>
      </p:grpSp>
      <p:grpSp>
        <p:nvGrpSpPr>
          <p:cNvPr name="Group 66" id="66"/>
          <p:cNvGrpSpPr/>
          <p:nvPr/>
        </p:nvGrpSpPr>
        <p:grpSpPr>
          <a:xfrm rot="0">
            <a:off x="0" y="253489"/>
            <a:ext cx="1576835" cy="1835277"/>
            <a:chOff x="0" y="0"/>
            <a:chExt cx="1576832" cy="1835277"/>
          </a:xfrm>
        </p:grpSpPr>
        <p:sp>
          <p:nvSpPr>
            <p:cNvPr name="Freeform 67" id="67"/>
            <p:cNvSpPr/>
            <p:nvPr/>
          </p:nvSpPr>
          <p:spPr>
            <a:xfrm flipH="false" flipV="false" rot="0">
              <a:off x="0" y="0"/>
              <a:ext cx="1576831" cy="1835278"/>
            </a:xfrm>
            <a:custGeom>
              <a:avLst/>
              <a:gdLst/>
              <a:ahLst/>
              <a:cxnLst/>
              <a:rect r="r" b="b" t="t" l="l"/>
              <a:pathLst>
                <a:path h="1835278" w="1576831">
                  <a:moveTo>
                    <a:pt x="0" y="0"/>
                  </a:moveTo>
                  <a:lnTo>
                    <a:pt x="0" y="1835278"/>
                  </a:lnTo>
                  <a:lnTo>
                    <a:pt x="1576831" y="1835278"/>
                  </a:lnTo>
                  <a:lnTo>
                    <a:pt x="1576831" y="0"/>
                  </a:lnTo>
                  <a:close/>
                </a:path>
              </a:pathLst>
            </a:custGeom>
            <a:solidFill>
              <a:srgbClr val="000000">
                <a:alpha val="0"/>
              </a:srgbClr>
            </a:solidFill>
          </p:spPr>
        </p:sp>
      </p:grpSp>
      <p:grpSp>
        <p:nvGrpSpPr>
          <p:cNvPr name="Group 68" id="68"/>
          <p:cNvGrpSpPr/>
          <p:nvPr/>
        </p:nvGrpSpPr>
        <p:grpSpPr>
          <a:xfrm rot="0">
            <a:off x="1512770" y="4102341"/>
            <a:ext cx="377561" cy="142103"/>
            <a:chOff x="0" y="0"/>
            <a:chExt cx="377571" cy="142100"/>
          </a:xfrm>
        </p:grpSpPr>
        <p:sp>
          <p:nvSpPr>
            <p:cNvPr name="Freeform 69" id="69"/>
            <p:cNvSpPr/>
            <p:nvPr/>
          </p:nvSpPr>
          <p:spPr>
            <a:xfrm flipH="false" flipV="false" rot="0">
              <a:off x="0" y="0"/>
              <a:ext cx="377577" cy="142112"/>
            </a:xfrm>
            <a:custGeom>
              <a:avLst/>
              <a:gdLst/>
              <a:ahLst/>
              <a:cxnLst/>
              <a:rect r="r" b="b" t="t" l="l"/>
              <a:pathLst>
                <a:path h="142112" w="377577">
                  <a:moveTo>
                    <a:pt x="0" y="142112"/>
                  </a:moveTo>
                  <a:lnTo>
                    <a:pt x="377577" y="142112"/>
                  </a:lnTo>
                  <a:lnTo>
                    <a:pt x="377577" y="0"/>
                  </a:lnTo>
                  <a:lnTo>
                    <a:pt x="0" y="0"/>
                  </a:lnTo>
                  <a:close/>
                </a:path>
              </a:pathLst>
            </a:custGeom>
            <a:solidFill>
              <a:srgbClr val="000000">
                <a:alpha val="0"/>
              </a:srgbClr>
            </a:solidFill>
          </p:spPr>
        </p:sp>
      </p:grpSp>
      <p:grpSp>
        <p:nvGrpSpPr>
          <p:cNvPr name="Group 70" id="70"/>
          <p:cNvGrpSpPr/>
          <p:nvPr/>
        </p:nvGrpSpPr>
        <p:grpSpPr>
          <a:xfrm rot="0">
            <a:off x="1512770" y="4451804"/>
            <a:ext cx="377561" cy="142103"/>
            <a:chOff x="0" y="0"/>
            <a:chExt cx="377571" cy="142100"/>
          </a:xfrm>
        </p:grpSpPr>
        <p:sp>
          <p:nvSpPr>
            <p:cNvPr name="Freeform 71" id="71"/>
            <p:cNvSpPr/>
            <p:nvPr/>
          </p:nvSpPr>
          <p:spPr>
            <a:xfrm flipH="false" flipV="false" rot="0">
              <a:off x="0" y="0"/>
              <a:ext cx="377577" cy="142112"/>
            </a:xfrm>
            <a:custGeom>
              <a:avLst/>
              <a:gdLst/>
              <a:ahLst/>
              <a:cxnLst/>
              <a:rect r="r" b="b" t="t" l="l"/>
              <a:pathLst>
                <a:path h="142112" w="377577">
                  <a:moveTo>
                    <a:pt x="0" y="142112"/>
                  </a:moveTo>
                  <a:lnTo>
                    <a:pt x="377577" y="142112"/>
                  </a:lnTo>
                  <a:lnTo>
                    <a:pt x="377577" y="0"/>
                  </a:lnTo>
                  <a:lnTo>
                    <a:pt x="0" y="0"/>
                  </a:lnTo>
                  <a:close/>
                </a:path>
              </a:pathLst>
            </a:custGeom>
            <a:solidFill>
              <a:srgbClr val="000000">
                <a:alpha val="0"/>
              </a:srgbClr>
            </a:solidFill>
          </p:spPr>
        </p:sp>
      </p:grpSp>
      <p:grpSp>
        <p:nvGrpSpPr>
          <p:cNvPr name="Group 72" id="72"/>
          <p:cNvGrpSpPr/>
          <p:nvPr/>
        </p:nvGrpSpPr>
        <p:grpSpPr>
          <a:xfrm rot="0">
            <a:off x="1701546" y="4888154"/>
            <a:ext cx="286322" cy="292541"/>
            <a:chOff x="0" y="0"/>
            <a:chExt cx="286322" cy="292544"/>
          </a:xfrm>
        </p:grpSpPr>
        <p:sp>
          <p:nvSpPr>
            <p:cNvPr name="Freeform 73" id="73"/>
            <p:cNvSpPr/>
            <p:nvPr/>
          </p:nvSpPr>
          <p:spPr>
            <a:xfrm flipH="false" flipV="false" rot="0">
              <a:off x="0" y="0"/>
              <a:ext cx="286381" cy="292483"/>
            </a:xfrm>
            <a:custGeom>
              <a:avLst/>
              <a:gdLst/>
              <a:ahLst/>
              <a:cxnLst/>
              <a:rect r="r" b="b" t="t" l="l"/>
              <a:pathLst>
                <a:path h="292483" w="286381">
                  <a:moveTo>
                    <a:pt x="0" y="292483"/>
                  </a:moveTo>
                  <a:lnTo>
                    <a:pt x="286381" y="292483"/>
                  </a:lnTo>
                  <a:lnTo>
                    <a:pt x="286381" y="0"/>
                  </a:lnTo>
                  <a:lnTo>
                    <a:pt x="0" y="0"/>
                  </a:lnTo>
                  <a:close/>
                </a:path>
              </a:pathLst>
            </a:custGeom>
            <a:solidFill>
              <a:srgbClr val="000000">
                <a:alpha val="0"/>
              </a:srgbClr>
            </a:solidFill>
          </p:spPr>
        </p:sp>
      </p:grpSp>
      <p:grpSp>
        <p:nvGrpSpPr>
          <p:cNvPr name="Group 74" id="74"/>
          <p:cNvGrpSpPr/>
          <p:nvPr/>
        </p:nvGrpSpPr>
        <p:grpSpPr>
          <a:xfrm rot="0">
            <a:off x="2010604" y="7072760"/>
            <a:ext cx="262461" cy="268167"/>
            <a:chOff x="0" y="0"/>
            <a:chExt cx="262458" cy="268160"/>
          </a:xfrm>
        </p:grpSpPr>
        <p:sp>
          <p:nvSpPr>
            <p:cNvPr name="Freeform 75" id="75"/>
            <p:cNvSpPr/>
            <p:nvPr/>
          </p:nvSpPr>
          <p:spPr>
            <a:xfrm flipH="false" flipV="false" rot="0">
              <a:off x="0" y="0"/>
              <a:ext cx="262503" cy="268222"/>
            </a:xfrm>
            <a:custGeom>
              <a:avLst/>
              <a:gdLst/>
              <a:ahLst/>
              <a:cxnLst/>
              <a:rect r="r" b="b" t="t" l="l"/>
              <a:pathLst>
                <a:path h="268222" w="262503">
                  <a:moveTo>
                    <a:pt x="0" y="268222"/>
                  </a:moveTo>
                  <a:lnTo>
                    <a:pt x="262503" y="268222"/>
                  </a:lnTo>
                  <a:lnTo>
                    <a:pt x="262503" y="0"/>
                  </a:lnTo>
                  <a:lnTo>
                    <a:pt x="0" y="0"/>
                  </a:lnTo>
                  <a:close/>
                </a:path>
              </a:pathLst>
            </a:custGeom>
            <a:solidFill>
              <a:srgbClr val="000000">
                <a:alpha val="0"/>
              </a:srgbClr>
            </a:solidFill>
          </p:spPr>
        </p:sp>
      </p:grpSp>
      <p:grpSp>
        <p:nvGrpSpPr>
          <p:cNvPr name="Group 76" id="76"/>
          <p:cNvGrpSpPr/>
          <p:nvPr/>
        </p:nvGrpSpPr>
        <p:grpSpPr>
          <a:xfrm rot="0">
            <a:off x="2211381" y="1275074"/>
            <a:ext cx="276987" cy="283007"/>
            <a:chOff x="0" y="0"/>
            <a:chExt cx="276987" cy="283007"/>
          </a:xfrm>
        </p:grpSpPr>
        <p:sp>
          <p:nvSpPr>
            <p:cNvPr name="Freeform 77" id="77"/>
            <p:cNvSpPr/>
            <p:nvPr/>
          </p:nvSpPr>
          <p:spPr>
            <a:xfrm flipH="false" flipV="false" rot="0">
              <a:off x="0" y="0"/>
              <a:ext cx="276983" cy="282958"/>
            </a:xfrm>
            <a:custGeom>
              <a:avLst/>
              <a:gdLst/>
              <a:ahLst/>
              <a:cxnLst/>
              <a:rect r="r" b="b" t="t" l="l"/>
              <a:pathLst>
                <a:path h="282958" w="276983">
                  <a:moveTo>
                    <a:pt x="0" y="282958"/>
                  </a:moveTo>
                  <a:lnTo>
                    <a:pt x="276983" y="282958"/>
                  </a:lnTo>
                  <a:lnTo>
                    <a:pt x="276983" y="0"/>
                  </a:lnTo>
                  <a:lnTo>
                    <a:pt x="0" y="0"/>
                  </a:lnTo>
                  <a:close/>
                </a:path>
              </a:pathLst>
            </a:custGeom>
            <a:solidFill>
              <a:srgbClr val="000000">
                <a:alpha val="0"/>
              </a:srgbClr>
            </a:solidFill>
          </p:spPr>
        </p:sp>
      </p:grpSp>
      <p:grpSp>
        <p:nvGrpSpPr>
          <p:cNvPr name="Group 78" id="78"/>
          <p:cNvGrpSpPr/>
          <p:nvPr/>
        </p:nvGrpSpPr>
        <p:grpSpPr>
          <a:xfrm rot="0">
            <a:off x="2299583" y="6310760"/>
            <a:ext cx="377561" cy="142103"/>
            <a:chOff x="0" y="0"/>
            <a:chExt cx="377571" cy="142100"/>
          </a:xfrm>
        </p:grpSpPr>
        <p:sp>
          <p:nvSpPr>
            <p:cNvPr name="Freeform 79" id="79"/>
            <p:cNvSpPr/>
            <p:nvPr/>
          </p:nvSpPr>
          <p:spPr>
            <a:xfrm flipH="false" flipV="false" rot="0">
              <a:off x="0" y="0"/>
              <a:ext cx="377577" cy="142112"/>
            </a:xfrm>
            <a:custGeom>
              <a:avLst/>
              <a:gdLst/>
              <a:ahLst/>
              <a:cxnLst/>
              <a:rect r="r" b="b" t="t" l="l"/>
              <a:pathLst>
                <a:path h="142112" w="377577">
                  <a:moveTo>
                    <a:pt x="0" y="142112"/>
                  </a:moveTo>
                  <a:lnTo>
                    <a:pt x="377577" y="142112"/>
                  </a:lnTo>
                  <a:lnTo>
                    <a:pt x="377577" y="0"/>
                  </a:lnTo>
                  <a:lnTo>
                    <a:pt x="0" y="0"/>
                  </a:lnTo>
                  <a:close/>
                </a:path>
              </a:pathLst>
            </a:custGeom>
            <a:solidFill>
              <a:srgbClr val="000000">
                <a:alpha val="0"/>
              </a:srgbClr>
            </a:solidFill>
          </p:spPr>
        </p:sp>
      </p:grpSp>
      <p:grpSp>
        <p:nvGrpSpPr>
          <p:cNvPr name="Group 80" id="80"/>
          <p:cNvGrpSpPr/>
          <p:nvPr/>
        </p:nvGrpSpPr>
        <p:grpSpPr>
          <a:xfrm rot="0">
            <a:off x="4678518" y="6982816"/>
            <a:ext cx="385324" cy="448056"/>
            <a:chOff x="0" y="0"/>
            <a:chExt cx="385331" cy="448056"/>
          </a:xfrm>
        </p:grpSpPr>
        <p:sp>
          <p:nvSpPr>
            <p:cNvPr name="Freeform 81" id="81"/>
            <p:cNvSpPr/>
            <p:nvPr/>
          </p:nvSpPr>
          <p:spPr>
            <a:xfrm flipH="false" flipV="false" rot="0">
              <a:off x="0" y="0"/>
              <a:ext cx="385324" cy="448060"/>
            </a:xfrm>
            <a:custGeom>
              <a:avLst/>
              <a:gdLst/>
              <a:ahLst/>
              <a:cxnLst/>
              <a:rect r="r" b="b" t="t" l="l"/>
              <a:pathLst>
                <a:path h="448060" w="385324">
                  <a:moveTo>
                    <a:pt x="0" y="448060"/>
                  </a:moveTo>
                  <a:lnTo>
                    <a:pt x="385324" y="448060"/>
                  </a:lnTo>
                  <a:lnTo>
                    <a:pt x="385324" y="0"/>
                  </a:lnTo>
                  <a:lnTo>
                    <a:pt x="0" y="0"/>
                  </a:lnTo>
                  <a:close/>
                </a:path>
              </a:pathLst>
            </a:custGeom>
            <a:solidFill>
              <a:srgbClr val="000000">
                <a:alpha val="0"/>
              </a:srgbClr>
            </a:solidFill>
          </p:spPr>
        </p:sp>
      </p:grpSp>
      <p:sp>
        <p:nvSpPr>
          <p:cNvPr name="TextBox 82" id="82"/>
          <p:cNvSpPr txBox="true"/>
          <p:nvPr/>
        </p:nvSpPr>
        <p:spPr>
          <a:xfrm rot="0">
            <a:off x="3622681" y="2270655"/>
            <a:ext cx="40491" cy="240573"/>
          </a:xfrm>
          <a:prstGeom prst="rect">
            <a:avLst/>
          </a:prstGeom>
        </p:spPr>
        <p:txBody>
          <a:bodyPr anchor="t" rtlCol="false" tIns="0" lIns="0" bIns="0" rIns="0">
            <a:spAutoFit/>
          </a:bodyPr>
          <a:lstStyle/>
          <a:p>
            <a:pPr algn="l">
              <a:lnSpc>
                <a:spcPts val="1998"/>
              </a:lnSpc>
            </a:pPr>
            <a:r>
              <a:rPr lang="en-US" b="true" sz="799">
                <a:solidFill>
                  <a:srgbClr val="000000"/>
                </a:solidFill>
                <a:latin typeface="OpenDyslexic Bold"/>
                <a:ea typeface="OpenDyslexic Bold"/>
                <a:cs typeface="OpenDyslexic Bold"/>
                <a:sym typeface="OpenDyslexic Bold"/>
              </a:rPr>
              <a:t> </a:t>
            </a:r>
          </a:p>
        </p:txBody>
      </p:sp>
      <p:sp>
        <p:nvSpPr>
          <p:cNvPr name="TextBox 83" id="83"/>
          <p:cNvSpPr txBox="true"/>
          <p:nvPr/>
        </p:nvSpPr>
        <p:spPr>
          <a:xfrm rot="0">
            <a:off x="736349" y="2284952"/>
            <a:ext cx="3130410" cy="803815"/>
          </a:xfrm>
          <a:prstGeom prst="rect">
            <a:avLst/>
          </a:prstGeom>
        </p:spPr>
        <p:txBody>
          <a:bodyPr anchor="t" rtlCol="false" tIns="0" lIns="0" bIns="0" rIns="0">
            <a:spAutoFit/>
          </a:bodyPr>
          <a:lstStyle/>
          <a:p>
            <a:pPr algn="l">
              <a:lnSpc>
                <a:spcPts val="2997"/>
              </a:lnSpc>
            </a:pPr>
            <a:r>
              <a:rPr lang="en-US" b="true" sz="1198" spc="8">
                <a:solidFill>
                  <a:srgbClr val="000000"/>
                </a:solidFill>
                <a:latin typeface="Open Sans Hebrew Condensed Bold"/>
                <a:ea typeface="Open Sans Hebrew Condensed Bold"/>
                <a:cs typeface="Open Sans Hebrew Condensed Bold"/>
                <a:sym typeface="Open Sans Hebrew Condensed Bold"/>
              </a:rPr>
              <a:t>20 €</a:t>
            </a:r>
            <a:r>
              <a:rPr lang="en-US" sz="1198" spc="8">
                <a:solidFill>
                  <a:srgbClr val="000000"/>
                </a:solidFill>
                <a:latin typeface="Open Sans Hebrew Condensed"/>
                <a:ea typeface="Open Sans Hebrew Condensed"/>
                <a:cs typeface="Open Sans Hebrew Condensed"/>
                <a:sym typeface="Open Sans Hebrew Condensed"/>
              </a:rPr>
              <a:t> par jour d’absence. </a:t>
            </a:r>
          </a:p>
          <a:p>
            <a:pPr algn="l">
              <a:lnSpc>
                <a:spcPts val="1050"/>
              </a:lnSpc>
            </a:pPr>
            <a:r>
              <a:rPr lang="en-US" b="true" sz="1198" spc="8">
                <a:solidFill>
                  <a:srgbClr val="000000"/>
                </a:solidFill>
                <a:latin typeface="Open Sans Hebrew Condensed Bold"/>
                <a:ea typeface="Open Sans Hebrew Condensed Bold"/>
                <a:cs typeface="Open Sans Hebrew Condensed Bold"/>
                <a:sym typeface="Open Sans Hebrew Condensed Bold"/>
              </a:rPr>
              <a:t>10 €</a:t>
            </a:r>
            <a:r>
              <a:rPr lang="en-US" sz="1198" spc="8">
                <a:solidFill>
                  <a:srgbClr val="000000"/>
                </a:solidFill>
                <a:latin typeface="Open Sans Hebrew Condensed"/>
                <a:ea typeface="Open Sans Hebrew Condensed"/>
                <a:cs typeface="Open Sans Hebrew Condensed"/>
                <a:sym typeface="Open Sans Hebrew Condensed"/>
              </a:rPr>
              <a:t> par demi-journée. (selon attestation AJPP de la CAF)</a:t>
            </a:r>
          </a:p>
          <a:p>
            <a:pPr algn="l">
              <a:lnSpc>
                <a:spcPts val="2298"/>
              </a:lnSpc>
            </a:pPr>
            <a:r>
              <a:rPr lang="en-US" sz="1198" i="true" spc="8">
                <a:solidFill>
                  <a:srgbClr val="000000"/>
                </a:solidFill>
                <a:latin typeface="Open Sans Hebrew Condensed Italics"/>
                <a:ea typeface="Open Sans Hebrew Condensed Italics"/>
                <a:cs typeface="Open Sans Hebrew Condensed Italics"/>
                <a:sym typeface="Open Sans Hebrew Condensed Italics"/>
              </a:rPr>
              <a:t>Prestation non ouverte aux retraité.e.s. </a:t>
            </a:r>
          </a:p>
        </p:txBody>
      </p:sp>
      <p:sp>
        <p:nvSpPr>
          <p:cNvPr name="TextBox 84" id="84"/>
          <p:cNvSpPr txBox="true"/>
          <p:nvPr/>
        </p:nvSpPr>
        <p:spPr>
          <a:xfrm rot="0">
            <a:off x="1258262" y="754180"/>
            <a:ext cx="2731618" cy="207378"/>
          </a:xfrm>
          <a:prstGeom prst="rect">
            <a:avLst/>
          </a:prstGeom>
        </p:spPr>
        <p:txBody>
          <a:bodyPr anchor="t" rtlCol="false" tIns="0" lIns="0" bIns="0" rIns="0">
            <a:spAutoFit/>
          </a:bodyPr>
          <a:lstStyle/>
          <a:p>
            <a:pPr algn="l">
              <a:lnSpc>
                <a:spcPts val="1382"/>
              </a:lnSpc>
            </a:pPr>
            <a:r>
              <a:rPr lang="en-US" sz="1199" spc="8">
                <a:solidFill>
                  <a:srgbClr val="000000"/>
                </a:solidFill>
                <a:latin typeface="Open Sans Hebrew Condensed"/>
                <a:ea typeface="Open Sans Hebrew Condensed"/>
                <a:cs typeface="Open Sans Hebrew Condensed"/>
                <a:sym typeface="Open Sans Hebrew Condensed"/>
              </a:rPr>
              <a:t>Chèque cadeau par enfant : </a:t>
            </a:r>
            <a:r>
              <a:rPr lang="en-US" b="true" sz="1199" spc="8">
                <a:solidFill>
                  <a:srgbClr val="000000"/>
                </a:solidFill>
                <a:latin typeface="Open Sans Hebrew Condensed Bold"/>
                <a:ea typeface="Open Sans Hebrew Condensed Bold"/>
                <a:cs typeface="Open Sans Hebrew Condensed Bold"/>
                <a:sym typeface="Open Sans Hebrew Condensed Bold"/>
              </a:rPr>
              <a:t>20€ </a:t>
            </a:r>
            <a:r>
              <a:rPr lang="en-US" sz="1199" spc="8">
                <a:solidFill>
                  <a:srgbClr val="000000"/>
                </a:solidFill>
                <a:latin typeface="Open Sans Hebrew Condensed"/>
                <a:ea typeface="Open Sans Hebrew Condensed"/>
                <a:cs typeface="Open Sans Hebrew Condensed"/>
                <a:sym typeface="Open Sans Hebrew Condensed"/>
              </a:rPr>
              <a:t>de 1 an à 10 ans.</a:t>
            </a:r>
          </a:p>
        </p:txBody>
      </p:sp>
      <p:sp>
        <p:nvSpPr>
          <p:cNvPr name="TextBox 85" id="85"/>
          <p:cNvSpPr txBox="true"/>
          <p:nvPr/>
        </p:nvSpPr>
        <p:spPr>
          <a:xfrm rot="0">
            <a:off x="1916925" y="931297"/>
            <a:ext cx="29537" cy="173098"/>
          </a:xfrm>
          <a:prstGeom prst="rect">
            <a:avLst/>
          </a:prstGeom>
        </p:spPr>
        <p:txBody>
          <a:bodyPr anchor="t" rtlCol="false" tIns="0" lIns="0" bIns="0" rIns="0">
            <a:spAutoFit/>
          </a:bodyPr>
          <a:lstStyle/>
          <a:p>
            <a:pPr algn="l">
              <a:lnSpc>
                <a:spcPts val="1266"/>
              </a:lnSpc>
            </a:pPr>
            <a:r>
              <a:rPr lang="en-US" sz="1098" i="true">
                <a:solidFill>
                  <a:srgbClr val="000000"/>
                </a:solidFill>
                <a:latin typeface="Open Sans Hebrew Condensed Italics"/>
                <a:ea typeface="Open Sans Hebrew Condensed Italics"/>
                <a:cs typeface="Open Sans Hebrew Condensed Italics"/>
                <a:sym typeface="Open Sans Hebrew Condensed Italics"/>
              </a:rPr>
              <a:t> </a:t>
            </a:r>
          </a:p>
        </p:txBody>
      </p:sp>
      <p:sp>
        <p:nvSpPr>
          <p:cNvPr name="TextBox 86" id="86"/>
          <p:cNvSpPr txBox="true"/>
          <p:nvPr/>
        </p:nvSpPr>
        <p:spPr>
          <a:xfrm rot="0">
            <a:off x="1957416" y="4076100"/>
            <a:ext cx="1375429" cy="297085"/>
          </a:xfrm>
          <a:prstGeom prst="rect">
            <a:avLst/>
          </a:prstGeom>
        </p:spPr>
        <p:txBody>
          <a:bodyPr anchor="t" rtlCol="false" tIns="0" lIns="0" bIns="0" rIns="0">
            <a:spAutoFit/>
          </a:bodyPr>
          <a:lstStyle/>
          <a:p>
            <a:pPr algn="l">
              <a:lnSpc>
                <a:spcPts val="1331"/>
              </a:lnSpc>
            </a:pPr>
            <a:r>
              <a:rPr lang="en-US" b="true" sz="1199">
                <a:solidFill>
                  <a:srgbClr val="000000"/>
                </a:solidFill>
                <a:latin typeface="Open Sans Hebrew Condensed Bold"/>
                <a:ea typeface="Open Sans Hebrew Condensed Bold"/>
                <a:cs typeface="Open Sans Hebrew Condensed Bold"/>
                <a:sym typeface="Open Sans Hebrew Condensed Bold"/>
              </a:rPr>
              <a:t> 20 €</a:t>
            </a:r>
            <a:r>
              <a:rPr lang="en-US" sz="1199">
                <a:solidFill>
                  <a:srgbClr val="000000"/>
                </a:solidFill>
                <a:latin typeface="Open Sans Hebrew Condensed"/>
                <a:ea typeface="Open Sans Hebrew Condensed"/>
                <a:cs typeface="Open Sans Hebrew Condensed"/>
                <a:sym typeface="Open Sans Hebrew Condensed"/>
              </a:rPr>
              <a:t> par jour d’absence. </a:t>
            </a:r>
          </a:p>
        </p:txBody>
      </p:sp>
      <p:sp>
        <p:nvSpPr>
          <p:cNvPr name="TextBox 87" id="87"/>
          <p:cNvSpPr txBox="true"/>
          <p:nvPr/>
        </p:nvSpPr>
        <p:spPr>
          <a:xfrm rot="0">
            <a:off x="1957416" y="4399740"/>
            <a:ext cx="3131363" cy="188919"/>
          </a:xfrm>
          <a:prstGeom prst="rect">
            <a:avLst/>
          </a:prstGeom>
        </p:spPr>
        <p:txBody>
          <a:bodyPr anchor="t" rtlCol="false" tIns="0" lIns="0" bIns="0" rIns="0">
            <a:spAutoFit/>
          </a:bodyPr>
          <a:lstStyle/>
          <a:p>
            <a:pPr algn="l">
              <a:lnSpc>
                <a:spcPts val="1331"/>
              </a:lnSpc>
            </a:pPr>
            <a:r>
              <a:rPr lang="en-US" b="true" sz="1199" spc="8">
                <a:solidFill>
                  <a:srgbClr val="000000"/>
                </a:solidFill>
                <a:latin typeface="Open Sans Hebrew Condensed Bold"/>
                <a:ea typeface="Open Sans Hebrew Condensed Bold"/>
                <a:cs typeface="Open Sans Hebrew Condensed Bold"/>
                <a:sym typeface="Open Sans Hebrew Condensed Bold"/>
              </a:rPr>
              <a:t>10 €</a:t>
            </a:r>
            <a:r>
              <a:rPr lang="en-US" sz="1199" spc="8">
                <a:solidFill>
                  <a:srgbClr val="000000"/>
                </a:solidFill>
                <a:latin typeface="Open Sans Hebrew Condensed"/>
                <a:ea typeface="Open Sans Hebrew Condensed"/>
                <a:cs typeface="Open Sans Hebrew Condensed"/>
                <a:sym typeface="Open Sans Hebrew Condensed"/>
              </a:rPr>
              <a:t> par demi-journée. (selon attestation AJPP de la CAF)</a:t>
            </a:r>
          </a:p>
        </p:txBody>
      </p:sp>
      <p:sp>
        <p:nvSpPr>
          <p:cNvPr name="TextBox 88" id="88"/>
          <p:cNvSpPr txBox="true"/>
          <p:nvPr/>
        </p:nvSpPr>
        <p:spPr>
          <a:xfrm rot="0">
            <a:off x="2550843" y="4567628"/>
            <a:ext cx="29537" cy="173098"/>
          </a:xfrm>
          <a:prstGeom prst="rect">
            <a:avLst/>
          </a:prstGeom>
        </p:spPr>
        <p:txBody>
          <a:bodyPr anchor="t" rtlCol="false" tIns="0" lIns="0" bIns="0" rIns="0">
            <a:spAutoFit/>
          </a:bodyPr>
          <a:lstStyle/>
          <a:p>
            <a:pPr algn="l">
              <a:lnSpc>
                <a:spcPts val="1219"/>
              </a:lnSpc>
            </a:pPr>
            <a:r>
              <a:rPr lang="en-US" sz="1098" i="true">
                <a:solidFill>
                  <a:srgbClr val="000000"/>
                </a:solidFill>
                <a:latin typeface="Open Sans Hebrew Condensed Italics"/>
                <a:ea typeface="Open Sans Hebrew Condensed Italics"/>
                <a:cs typeface="Open Sans Hebrew Condensed Italics"/>
                <a:sym typeface="Open Sans Hebrew Condensed Italics"/>
              </a:rPr>
              <a:t> </a:t>
            </a:r>
          </a:p>
        </p:txBody>
      </p:sp>
      <p:sp>
        <p:nvSpPr>
          <p:cNvPr name="TextBox 89" id="89"/>
          <p:cNvSpPr txBox="true"/>
          <p:nvPr/>
        </p:nvSpPr>
        <p:spPr>
          <a:xfrm rot="0">
            <a:off x="1806188" y="902722"/>
            <a:ext cx="1614173" cy="201673"/>
          </a:xfrm>
          <a:prstGeom prst="rect">
            <a:avLst/>
          </a:prstGeom>
        </p:spPr>
        <p:txBody>
          <a:bodyPr anchor="t" rtlCol="false" tIns="0" lIns="0" bIns="0" rIns="0">
            <a:spAutoFit/>
          </a:bodyPr>
          <a:lstStyle/>
          <a:p>
            <a:pPr algn="l">
              <a:lnSpc>
                <a:spcPts val="1538"/>
              </a:lnSpc>
            </a:pPr>
            <a:r>
              <a:rPr lang="en-US" sz="1098" i="true" spc="7">
                <a:solidFill>
                  <a:srgbClr val="000000"/>
                </a:solidFill>
                <a:latin typeface="Open Sans Hebrew Condensed Italics"/>
                <a:ea typeface="Open Sans Hebrew Condensed Italics"/>
                <a:cs typeface="Open Sans Hebrew Condensed Italics"/>
                <a:sym typeface="Open Sans Hebrew Condensed Italics"/>
              </a:rPr>
              <a:t>Le</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 </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chèque</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 </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est</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 </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envoyé</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 </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à</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 </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domicile</a:t>
            </a:r>
          </a:p>
        </p:txBody>
      </p:sp>
      <p:sp>
        <p:nvSpPr>
          <p:cNvPr name="TextBox 90" id="90"/>
          <p:cNvSpPr txBox="true"/>
          <p:nvPr/>
        </p:nvSpPr>
        <p:spPr>
          <a:xfrm rot="0">
            <a:off x="2580884" y="4539053"/>
            <a:ext cx="1959359" cy="201673"/>
          </a:xfrm>
          <a:prstGeom prst="rect">
            <a:avLst/>
          </a:prstGeom>
        </p:spPr>
        <p:txBody>
          <a:bodyPr anchor="t" rtlCol="false" tIns="0" lIns="0" bIns="0" rIns="0">
            <a:spAutoFit/>
          </a:bodyPr>
          <a:lstStyle/>
          <a:p>
            <a:pPr algn="l">
              <a:lnSpc>
                <a:spcPts val="1538"/>
              </a:lnSpc>
            </a:pPr>
            <a:r>
              <a:rPr lang="en-US" sz="1098" i="true" spc="7">
                <a:solidFill>
                  <a:srgbClr val="000000"/>
                </a:solidFill>
                <a:latin typeface="Open Sans Hebrew Condensed Italics"/>
                <a:ea typeface="Open Sans Hebrew Condensed Italics"/>
                <a:cs typeface="Open Sans Hebrew Condensed Italics"/>
                <a:sym typeface="Open Sans Hebrew Condensed Italics"/>
              </a:rPr>
              <a:t>Prestation</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 </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non</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 </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ouverte</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 </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aux</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 </a:t>
            </a:r>
            <a:r>
              <a:rPr lang="en-US" sz="1098" i="true" spc="7">
                <a:solidFill>
                  <a:srgbClr val="000000"/>
                </a:solidFill>
                <a:latin typeface="Open Sans Hebrew Condensed Italics"/>
                <a:ea typeface="Open Sans Hebrew Condensed Italics"/>
                <a:cs typeface="Open Sans Hebrew Condensed Italics"/>
                <a:sym typeface="Open Sans Hebrew Condensed Italics"/>
              </a:rPr>
              <a:t>retraité.e.s.</a:t>
            </a:r>
          </a:p>
        </p:txBody>
      </p:sp>
      <p:sp>
        <p:nvSpPr>
          <p:cNvPr name="TextBox 91" id="91"/>
          <p:cNvSpPr txBox="true"/>
          <p:nvPr/>
        </p:nvSpPr>
        <p:spPr>
          <a:xfrm rot="0">
            <a:off x="2351161" y="5867924"/>
            <a:ext cx="45558" cy="162296"/>
          </a:xfrm>
          <a:prstGeom prst="rect">
            <a:avLst/>
          </a:prstGeom>
        </p:spPr>
        <p:txBody>
          <a:bodyPr anchor="t" rtlCol="false" tIns="0" lIns="0" bIns="0" rIns="0">
            <a:spAutoFit/>
          </a:bodyPr>
          <a:lstStyle/>
          <a:p>
            <a:pPr algn="l">
              <a:lnSpc>
                <a:spcPts val="1259"/>
              </a:lnSpc>
            </a:pPr>
            <a:r>
              <a:rPr lang="en-US" b="true" sz="899">
                <a:solidFill>
                  <a:srgbClr val="000000"/>
                </a:solidFill>
                <a:latin typeface="OpenDyslexic Bold"/>
                <a:ea typeface="OpenDyslexic Bold"/>
                <a:cs typeface="OpenDyslexic Bold"/>
                <a:sym typeface="OpenDyslexic Bold"/>
              </a:rPr>
              <a:t> </a:t>
            </a:r>
          </a:p>
        </p:txBody>
      </p:sp>
      <p:sp>
        <p:nvSpPr>
          <p:cNvPr name="TextBox 92" id="92"/>
          <p:cNvSpPr txBox="true"/>
          <p:nvPr/>
        </p:nvSpPr>
        <p:spPr>
          <a:xfrm rot="0">
            <a:off x="1330747" y="5721868"/>
            <a:ext cx="3700415" cy="196034"/>
          </a:xfrm>
          <a:prstGeom prst="rect">
            <a:avLst/>
          </a:prstGeom>
        </p:spPr>
        <p:txBody>
          <a:bodyPr anchor="t" rtlCol="false" tIns="0" lIns="0" bIns="0" rIns="0">
            <a:spAutoFit/>
          </a:bodyPr>
          <a:lstStyle/>
          <a:p>
            <a:pPr algn="l">
              <a:lnSpc>
                <a:spcPts val="1538"/>
              </a:lnSpc>
            </a:pPr>
            <a:r>
              <a:rPr lang="en-US" sz="1098">
                <a:solidFill>
                  <a:srgbClr val="000000"/>
                </a:solidFill>
                <a:latin typeface="Open Sans Hebrew Condensed"/>
                <a:ea typeface="Open Sans Hebrew Condensed"/>
                <a:cs typeface="Open Sans Hebrew Condensed"/>
                <a:sym typeface="Open Sans Hebrew Condensed"/>
              </a:rPr>
              <a:t>Décès de l’agent ou du retraité, de son conjoint, concubin ou pacsé, ou de</a:t>
            </a:r>
          </a:p>
        </p:txBody>
      </p:sp>
      <p:sp>
        <p:nvSpPr>
          <p:cNvPr name="TextBox 93" id="93"/>
          <p:cNvSpPr txBox="true"/>
          <p:nvPr/>
        </p:nvSpPr>
        <p:spPr>
          <a:xfrm rot="0">
            <a:off x="1330747" y="5874163"/>
            <a:ext cx="1359513" cy="196034"/>
          </a:xfrm>
          <a:prstGeom prst="rect">
            <a:avLst/>
          </a:prstGeom>
        </p:spPr>
        <p:txBody>
          <a:bodyPr anchor="t" rtlCol="false" tIns="0" lIns="0" bIns="0" rIns="0">
            <a:spAutoFit/>
          </a:bodyPr>
          <a:lstStyle/>
          <a:p>
            <a:pPr algn="l">
              <a:lnSpc>
                <a:spcPts val="1538"/>
              </a:lnSpc>
            </a:pPr>
            <a:r>
              <a:rPr lang="en-US" sz="1098">
                <a:solidFill>
                  <a:srgbClr val="000000"/>
                </a:solidFill>
                <a:latin typeface="Open Sans Hebrew Condensed"/>
                <a:ea typeface="Open Sans Hebrew Condensed"/>
                <a:cs typeface="Open Sans Hebrew Condensed"/>
                <a:sym typeface="Open Sans Hebrew Condensed"/>
              </a:rPr>
              <a:t>son enfant à charge fiscale.</a:t>
            </a:r>
          </a:p>
        </p:txBody>
      </p:sp>
      <p:sp>
        <p:nvSpPr>
          <p:cNvPr name="TextBox 94" id="94"/>
          <p:cNvSpPr txBox="true"/>
          <p:nvPr/>
        </p:nvSpPr>
        <p:spPr>
          <a:xfrm rot="0">
            <a:off x="2652303" y="2085623"/>
            <a:ext cx="1861290" cy="290227"/>
          </a:xfrm>
          <a:prstGeom prst="rect">
            <a:avLst/>
          </a:prstGeom>
        </p:spPr>
        <p:txBody>
          <a:bodyPr anchor="t" rtlCol="false" tIns="0" lIns="0" bIns="0" rIns="0">
            <a:spAutoFit/>
          </a:bodyPr>
          <a:lstStyle/>
          <a:p>
            <a:pPr algn="ctr">
              <a:lnSpc>
                <a:spcPts val="1065"/>
              </a:lnSpc>
            </a:pPr>
            <a:r>
              <a:rPr lang="en-US" b="true" sz="799">
                <a:solidFill>
                  <a:srgbClr val="000000"/>
                </a:solidFill>
                <a:latin typeface="OpenDyslexic Bold"/>
                <a:ea typeface="OpenDyslexic Bold"/>
                <a:cs typeface="OpenDyslexic Bold"/>
                <a:sym typeface="OpenDyslexic Bold"/>
              </a:rPr>
              <a:t>Date limite : dossier C.G.O.S envoyé avant le 31</a:t>
            </a:r>
          </a:p>
        </p:txBody>
      </p:sp>
      <p:sp>
        <p:nvSpPr>
          <p:cNvPr name="TextBox 95" id="95"/>
          <p:cNvSpPr txBox="true"/>
          <p:nvPr/>
        </p:nvSpPr>
        <p:spPr>
          <a:xfrm rot="0">
            <a:off x="3221717" y="2356380"/>
            <a:ext cx="699687" cy="154848"/>
          </a:xfrm>
          <a:prstGeom prst="rect">
            <a:avLst/>
          </a:prstGeom>
        </p:spPr>
        <p:txBody>
          <a:bodyPr anchor="t" rtlCol="false" tIns="0" lIns="0" bIns="0" rIns="0">
            <a:spAutoFit/>
          </a:bodyPr>
          <a:lstStyle/>
          <a:p>
            <a:pPr algn="l">
              <a:lnSpc>
                <a:spcPts val="1065"/>
              </a:lnSpc>
            </a:pPr>
            <a:r>
              <a:rPr lang="en-US" b="true" sz="799">
                <a:solidFill>
                  <a:srgbClr val="000000"/>
                </a:solidFill>
                <a:latin typeface="OpenDyslexic Bold"/>
                <a:ea typeface="OpenDyslexic Bold"/>
                <a:cs typeface="OpenDyslexic Bold"/>
                <a:sym typeface="OpenDyslexic Bold"/>
              </a:rPr>
              <a:t>octobre</a:t>
            </a:r>
            <a:r>
              <a:rPr lang="en-US" b="true" sz="799">
                <a:solidFill>
                  <a:srgbClr val="000000"/>
                </a:solidFill>
                <a:latin typeface="OpenDyslexic Bold"/>
                <a:ea typeface="OpenDyslexic Bold"/>
                <a:cs typeface="OpenDyslexic Bold"/>
                <a:sym typeface="OpenDyslexic Bold"/>
              </a:rPr>
              <a:t> </a:t>
            </a:r>
            <a:r>
              <a:rPr lang="en-US" b="true" sz="799">
                <a:solidFill>
                  <a:srgbClr val="000000"/>
                </a:solidFill>
                <a:latin typeface="OpenDyslexic Bold"/>
                <a:ea typeface="OpenDyslexic Bold"/>
                <a:cs typeface="OpenDyslexic Bold"/>
                <a:sym typeface="OpenDyslexic Bold"/>
              </a:rPr>
              <a:t>2026</a:t>
            </a:r>
          </a:p>
        </p:txBody>
      </p:sp>
      <p:sp>
        <p:nvSpPr>
          <p:cNvPr name="TextBox 96" id="96"/>
          <p:cNvSpPr txBox="true"/>
          <p:nvPr/>
        </p:nvSpPr>
        <p:spPr>
          <a:xfrm rot="0">
            <a:off x="4792028" y="6952507"/>
            <a:ext cx="154791"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7</a:t>
            </a:r>
          </a:p>
        </p:txBody>
      </p:sp>
      <p:sp>
        <p:nvSpPr>
          <p:cNvPr name="TextBox 97" id="97"/>
          <p:cNvSpPr txBox="true"/>
          <p:nvPr/>
        </p:nvSpPr>
        <p:spPr>
          <a:xfrm rot="-465060">
            <a:off x="1016254" y="268971"/>
            <a:ext cx="2040598" cy="410708"/>
          </a:xfrm>
          <a:prstGeom prst="rect">
            <a:avLst/>
          </a:prstGeom>
        </p:spPr>
        <p:txBody>
          <a:bodyPr anchor="t" rtlCol="false" tIns="0" lIns="0" bIns="0" rIns="0">
            <a:spAutoFit/>
          </a:bodyPr>
          <a:lstStyle/>
          <a:p>
            <a:pPr algn="l">
              <a:lnSpc>
                <a:spcPts val="3357"/>
              </a:lnSpc>
            </a:pPr>
            <a:r>
              <a:rPr lang="en-US" sz="2398">
                <a:solidFill>
                  <a:srgbClr val="E73332"/>
                </a:solidFill>
                <a:latin typeface="Handelson Two"/>
                <a:ea typeface="Handelson Two"/>
                <a:cs typeface="Handelson Two"/>
                <a:sym typeface="Handelson Two"/>
              </a:rPr>
              <a:t>NOEL DES ENFANTS</a:t>
            </a:r>
          </a:p>
        </p:txBody>
      </p:sp>
      <p:sp>
        <p:nvSpPr>
          <p:cNvPr name="TextBox 98" id="98"/>
          <p:cNvSpPr txBox="true"/>
          <p:nvPr/>
        </p:nvSpPr>
        <p:spPr>
          <a:xfrm rot="-133320">
            <a:off x="441004" y="1950598"/>
            <a:ext cx="3332550" cy="432968"/>
          </a:xfrm>
          <a:prstGeom prst="rect">
            <a:avLst/>
          </a:prstGeom>
        </p:spPr>
        <p:txBody>
          <a:bodyPr anchor="t" rtlCol="false" tIns="0" lIns="0" bIns="0" rIns="0">
            <a:spAutoFit/>
          </a:bodyPr>
          <a:lstStyle/>
          <a:p>
            <a:pPr algn="l">
              <a:lnSpc>
                <a:spcPts val="3217"/>
              </a:lnSpc>
            </a:pPr>
            <a:r>
              <a:rPr lang="en-US" sz="2297">
                <a:solidFill>
                  <a:srgbClr val="E73332"/>
                </a:solidFill>
                <a:latin typeface="Handelson Two"/>
                <a:ea typeface="Handelson Two"/>
                <a:cs typeface="Handelson Two"/>
                <a:sym typeface="Handelson Two"/>
              </a:rPr>
              <a:t>CONGÉ DE PRÉSENCE PARENTALE</a:t>
            </a:r>
          </a:p>
        </p:txBody>
      </p:sp>
      <p:sp>
        <p:nvSpPr>
          <p:cNvPr name="TextBox 99" id="99"/>
          <p:cNvSpPr txBox="true"/>
          <p:nvPr/>
        </p:nvSpPr>
        <p:spPr>
          <a:xfrm rot="-133320">
            <a:off x="1704667" y="3560476"/>
            <a:ext cx="3349371" cy="395907"/>
          </a:xfrm>
          <a:prstGeom prst="rect">
            <a:avLst/>
          </a:prstGeom>
        </p:spPr>
        <p:txBody>
          <a:bodyPr anchor="t" rtlCol="false" tIns="0" lIns="0" bIns="0" rIns="0">
            <a:spAutoFit/>
          </a:bodyPr>
          <a:lstStyle/>
          <a:p>
            <a:pPr algn="l">
              <a:lnSpc>
                <a:spcPts val="3217"/>
              </a:lnSpc>
            </a:pPr>
            <a:r>
              <a:rPr lang="en-US" sz="2297">
                <a:solidFill>
                  <a:srgbClr val="E73332"/>
                </a:solidFill>
                <a:latin typeface="Handelson Two"/>
                <a:ea typeface="Handelson Two"/>
                <a:cs typeface="Handelson Two"/>
                <a:sym typeface="Handelson Two"/>
              </a:rPr>
              <a:t>CONGÉ DE SOLIDARITÉ FAMILIALE</a:t>
            </a:r>
          </a:p>
        </p:txBody>
      </p:sp>
      <p:sp>
        <p:nvSpPr>
          <p:cNvPr name="TextBox 100" id="100"/>
          <p:cNvSpPr txBox="true"/>
          <p:nvPr/>
        </p:nvSpPr>
        <p:spPr>
          <a:xfrm rot="0">
            <a:off x="2328081" y="8060617"/>
            <a:ext cx="1193959" cy="305076"/>
          </a:xfrm>
          <a:prstGeom prst="rect">
            <a:avLst/>
          </a:prstGeom>
        </p:spPr>
        <p:txBody>
          <a:bodyPr anchor="t" rtlCol="false" tIns="0" lIns="0" bIns="0" rIns="0">
            <a:spAutoFit/>
          </a:bodyPr>
          <a:lstStyle/>
          <a:p>
            <a:pPr algn="ctr">
              <a:lnSpc>
                <a:spcPts val="1198"/>
              </a:lnSpc>
            </a:pPr>
            <a:r>
              <a:rPr lang="en-US" b="true" sz="899">
                <a:solidFill>
                  <a:srgbClr val="000000"/>
                </a:solidFill>
                <a:latin typeface="OpenDyslexic Bold"/>
                <a:ea typeface="OpenDyslexic Bold"/>
                <a:cs typeface="OpenDyslexic Bold"/>
                <a:sym typeface="OpenDyslexic Bold"/>
              </a:rPr>
              <a:t>Date limite : 6 mois après le décès</a:t>
            </a:r>
          </a:p>
        </p:txBody>
      </p:sp>
      <p:sp>
        <p:nvSpPr>
          <p:cNvPr name="TextBox 101" id="101"/>
          <p:cNvSpPr txBox="true"/>
          <p:nvPr/>
        </p:nvSpPr>
        <p:spPr>
          <a:xfrm rot="0">
            <a:off x="757723" y="4206097"/>
            <a:ext cx="3091453" cy="305076"/>
          </a:xfrm>
          <a:prstGeom prst="rect">
            <a:avLst/>
          </a:prstGeom>
        </p:spPr>
        <p:txBody>
          <a:bodyPr anchor="t" rtlCol="false" tIns="0" lIns="0" bIns="0" rIns="0">
            <a:spAutoFit/>
          </a:bodyPr>
          <a:lstStyle/>
          <a:p>
            <a:pPr algn="l">
              <a:lnSpc>
                <a:spcPts val="1198"/>
              </a:lnSpc>
            </a:pPr>
            <a:r>
              <a:rPr lang="en-US" b="true" sz="899">
                <a:solidFill>
                  <a:srgbClr val="000000"/>
                </a:solidFill>
                <a:latin typeface="OpenDyslexic Bold"/>
                <a:ea typeface="OpenDyslexic Bold"/>
                <a:cs typeface="OpenDyslexic Bold"/>
                <a:sym typeface="OpenDyslexic Bold"/>
              </a:rPr>
              <a:t>Date limite : 6 moissuivantlafinducongéde présence parentale</a:t>
            </a:r>
          </a:p>
        </p:txBody>
      </p:sp>
      <p:sp>
        <p:nvSpPr>
          <p:cNvPr name="TextBox 102" id="102"/>
          <p:cNvSpPr txBox="true"/>
          <p:nvPr/>
        </p:nvSpPr>
        <p:spPr>
          <a:xfrm rot="0">
            <a:off x="2075764" y="5877449"/>
            <a:ext cx="2728427" cy="152771"/>
          </a:xfrm>
          <a:prstGeom prst="rect">
            <a:avLst/>
          </a:prstGeom>
        </p:spPr>
        <p:txBody>
          <a:bodyPr anchor="t" rtlCol="false" tIns="0" lIns="0" bIns="0" rIns="0">
            <a:spAutoFit/>
          </a:bodyPr>
          <a:lstStyle/>
          <a:p>
            <a:pPr algn="l">
              <a:lnSpc>
                <a:spcPts val="1198"/>
              </a:lnSpc>
            </a:pPr>
            <a:r>
              <a:rPr lang="en-US" b="true" sz="899">
                <a:solidFill>
                  <a:srgbClr val="000000"/>
                </a:solidFill>
                <a:latin typeface="OpenDyslexic Bold"/>
                <a:ea typeface="OpenDyslexic Bold"/>
                <a:cs typeface="OpenDyslexic Bold"/>
                <a:sym typeface="OpenDyslexic Bold"/>
              </a:rPr>
              <a:t>Datelimite : 6 moissuivantlafinducongéde</a:t>
            </a:r>
          </a:p>
        </p:txBody>
      </p:sp>
      <p:sp>
        <p:nvSpPr>
          <p:cNvPr name="TextBox 103" id="103"/>
          <p:cNvSpPr txBox="true"/>
          <p:nvPr/>
        </p:nvSpPr>
        <p:spPr>
          <a:xfrm rot="0">
            <a:off x="2075764" y="6029754"/>
            <a:ext cx="1115578" cy="152771"/>
          </a:xfrm>
          <a:prstGeom prst="rect">
            <a:avLst/>
          </a:prstGeom>
        </p:spPr>
        <p:txBody>
          <a:bodyPr anchor="t" rtlCol="false" tIns="0" lIns="0" bIns="0" rIns="0">
            <a:spAutoFit/>
          </a:bodyPr>
          <a:lstStyle/>
          <a:p>
            <a:pPr algn="l">
              <a:lnSpc>
                <a:spcPts val="1198"/>
              </a:lnSpc>
            </a:pPr>
            <a:r>
              <a:rPr lang="en-US" b="true" sz="899">
                <a:solidFill>
                  <a:srgbClr val="000000"/>
                </a:solidFill>
                <a:latin typeface="OpenDyslexic Bold"/>
                <a:ea typeface="OpenDyslexic Bold"/>
                <a:cs typeface="OpenDyslexic Bold"/>
                <a:sym typeface="OpenDyslexic Bold"/>
              </a:rPr>
              <a:t>solidarité familiale.</a:t>
            </a:r>
          </a:p>
        </p:txBody>
      </p:sp>
      <p:sp>
        <p:nvSpPr>
          <p:cNvPr name="TextBox 104" id="104"/>
          <p:cNvSpPr txBox="true"/>
          <p:nvPr/>
        </p:nvSpPr>
        <p:spPr>
          <a:xfrm rot="0">
            <a:off x="413937" y="5699617"/>
            <a:ext cx="657425" cy="410708"/>
          </a:xfrm>
          <a:prstGeom prst="rect">
            <a:avLst/>
          </a:prstGeom>
        </p:spPr>
        <p:txBody>
          <a:bodyPr anchor="t" rtlCol="false" tIns="0" lIns="0" bIns="0" rIns="0">
            <a:spAutoFit/>
          </a:bodyPr>
          <a:lstStyle/>
          <a:p>
            <a:pPr algn="l">
              <a:lnSpc>
                <a:spcPts val="3357"/>
              </a:lnSpc>
            </a:pPr>
            <a:r>
              <a:rPr lang="en-US" sz="2398">
                <a:solidFill>
                  <a:srgbClr val="E73332"/>
                </a:solidFill>
                <a:latin typeface="Handelson Two"/>
                <a:ea typeface="Handelson Two"/>
                <a:cs typeface="Handelson Two"/>
                <a:sym typeface="Handelson Two"/>
              </a:rPr>
              <a:t>DÉCÈS</a:t>
            </a:r>
          </a:p>
        </p:txBody>
      </p:sp>
      <p:sp>
        <p:nvSpPr>
          <p:cNvPr name="TextBox 105" id="105"/>
          <p:cNvSpPr txBox="true"/>
          <p:nvPr/>
        </p:nvSpPr>
        <p:spPr>
          <a:xfrm rot="0">
            <a:off x="2885323" y="6224111"/>
            <a:ext cx="330070" cy="217380"/>
          </a:xfrm>
          <a:prstGeom prst="rect">
            <a:avLst/>
          </a:prstGeom>
        </p:spPr>
        <p:txBody>
          <a:bodyPr anchor="t" rtlCol="false" tIns="0" lIns="0" bIns="0" rIns="0">
            <a:spAutoFit/>
          </a:bodyPr>
          <a:lstStyle/>
          <a:p>
            <a:pPr algn="l">
              <a:lnSpc>
                <a:spcPts val="1677"/>
              </a:lnSpc>
            </a:pPr>
            <a:r>
              <a:rPr lang="en-US" b="true" sz="1198" spc="8">
                <a:solidFill>
                  <a:srgbClr val="000000"/>
                </a:solidFill>
                <a:latin typeface="Open Sans Hebrew Condensed Bold"/>
                <a:ea typeface="Open Sans Hebrew Condensed Bold"/>
                <a:cs typeface="Open Sans Hebrew Condensed Bold"/>
                <a:sym typeface="Open Sans Hebrew Condensed Bold"/>
              </a:rPr>
              <a:t>800 €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5403"/>
            <a:ext cx="5321303" cy="7531103"/>
            <a:chOff x="0" y="0"/>
            <a:chExt cx="7095071" cy="10041471"/>
          </a:xfrm>
        </p:grpSpPr>
        <p:sp>
          <p:nvSpPr>
            <p:cNvPr name="Freeform 3" id="3"/>
            <p:cNvSpPr/>
            <p:nvPr/>
          </p:nvSpPr>
          <p:spPr>
            <a:xfrm flipH="false" flipV="false" rot="0">
              <a:off x="0" y="0"/>
              <a:ext cx="7095109" cy="10041509"/>
            </a:xfrm>
            <a:custGeom>
              <a:avLst/>
              <a:gdLst/>
              <a:ahLst/>
              <a:cxnLst/>
              <a:rect r="r" b="b" t="t" l="l"/>
              <a:pathLst>
                <a:path h="10041509" w="7095109">
                  <a:moveTo>
                    <a:pt x="0" y="0"/>
                  </a:moveTo>
                  <a:lnTo>
                    <a:pt x="7095109" y="0"/>
                  </a:lnTo>
                  <a:lnTo>
                    <a:pt x="7095109" y="10041509"/>
                  </a:lnTo>
                  <a:lnTo>
                    <a:pt x="0" y="10041509"/>
                  </a:lnTo>
                  <a:lnTo>
                    <a:pt x="0" y="0"/>
                  </a:lnTo>
                  <a:close/>
                </a:path>
              </a:pathLst>
            </a:custGeom>
            <a:blipFill>
              <a:blip r:embed="rId2"/>
              <a:stretch>
                <a:fillRect l="0" t="0" r="0" b="0"/>
              </a:stretch>
            </a:blipFill>
          </p:spPr>
        </p:sp>
      </p:grpSp>
      <p:grpSp>
        <p:nvGrpSpPr>
          <p:cNvPr name="Group 4" id="4"/>
          <p:cNvGrpSpPr/>
          <p:nvPr/>
        </p:nvGrpSpPr>
        <p:grpSpPr>
          <a:xfrm rot="0">
            <a:off x="2406120" y="2968647"/>
            <a:ext cx="257889" cy="452247"/>
            <a:chOff x="0" y="0"/>
            <a:chExt cx="257886" cy="452247"/>
          </a:xfrm>
        </p:grpSpPr>
        <p:sp>
          <p:nvSpPr>
            <p:cNvPr name="Freeform 5" id="5"/>
            <p:cNvSpPr/>
            <p:nvPr/>
          </p:nvSpPr>
          <p:spPr>
            <a:xfrm flipH="false" flipV="false" rot="0">
              <a:off x="0" y="0"/>
              <a:ext cx="257939" cy="452249"/>
            </a:xfrm>
            <a:custGeom>
              <a:avLst/>
              <a:gdLst/>
              <a:ahLst/>
              <a:cxnLst/>
              <a:rect r="r" b="b" t="t" l="l"/>
              <a:pathLst>
                <a:path h="452249" w="257939">
                  <a:moveTo>
                    <a:pt x="0" y="452249"/>
                  </a:moveTo>
                  <a:lnTo>
                    <a:pt x="257939" y="452249"/>
                  </a:lnTo>
                  <a:lnTo>
                    <a:pt x="257939" y="0"/>
                  </a:lnTo>
                  <a:lnTo>
                    <a:pt x="0" y="0"/>
                  </a:lnTo>
                  <a:close/>
                </a:path>
              </a:pathLst>
            </a:custGeom>
            <a:solidFill>
              <a:srgbClr val="000000">
                <a:alpha val="0"/>
              </a:srgbClr>
            </a:solidFill>
          </p:spPr>
        </p:sp>
      </p:grpSp>
      <p:grpSp>
        <p:nvGrpSpPr>
          <p:cNvPr name="Group 6" id="6"/>
          <p:cNvGrpSpPr/>
          <p:nvPr/>
        </p:nvGrpSpPr>
        <p:grpSpPr>
          <a:xfrm rot="0">
            <a:off x="2453592" y="34604"/>
            <a:ext cx="1273854" cy="1596600"/>
            <a:chOff x="0" y="0"/>
            <a:chExt cx="1273861" cy="1596606"/>
          </a:xfrm>
        </p:grpSpPr>
        <p:sp>
          <p:nvSpPr>
            <p:cNvPr name="Freeform 7" id="7"/>
            <p:cNvSpPr/>
            <p:nvPr/>
          </p:nvSpPr>
          <p:spPr>
            <a:xfrm flipH="false" flipV="false" rot="0">
              <a:off x="575186" y="63500"/>
              <a:ext cx="635130" cy="732158"/>
            </a:xfrm>
            <a:custGeom>
              <a:avLst/>
              <a:gdLst/>
              <a:ahLst/>
              <a:cxnLst/>
              <a:rect r="r" b="b" t="t" l="l"/>
              <a:pathLst>
                <a:path h="732158" w="635130">
                  <a:moveTo>
                    <a:pt x="0" y="732158"/>
                  </a:moveTo>
                  <a:lnTo>
                    <a:pt x="635130" y="732158"/>
                  </a:lnTo>
                  <a:lnTo>
                    <a:pt x="635130" y="0"/>
                  </a:lnTo>
                  <a:lnTo>
                    <a:pt x="0" y="0"/>
                  </a:lnTo>
                  <a:close/>
                </a:path>
              </a:pathLst>
            </a:custGeom>
            <a:solidFill>
              <a:srgbClr val="000000">
                <a:alpha val="0"/>
              </a:srgbClr>
            </a:solidFill>
          </p:spPr>
        </p:sp>
        <p:sp>
          <p:nvSpPr>
            <p:cNvPr name="Freeform 8" id="8"/>
            <p:cNvSpPr/>
            <p:nvPr/>
          </p:nvSpPr>
          <p:spPr>
            <a:xfrm flipH="false" flipV="false" rot="0">
              <a:off x="63500" y="875287"/>
              <a:ext cx="464441" cy="174880"/>
            </a:xfrm>
            <a:custGeom>
              <a:avLst/>
              <a:gdLst/>
              <a:ahLst/>
              <a:cxnLst/>
              <a:rect r="r" b="b" t="t" l="l"/>
              <a:pathLst>
                <a:path h="174880" w="464441">
                  <a:moveTo>
                    <a:pt x="0" y="174880"/>
                  </a:moveTo>
                  <a:lnTo>
                    <a:pt x="464441" y="174880"/>
                  </a:lnTo>
                  <a:lnTo>
                    <a:pt x="464441" y="0"/>
                  </a:lnTo>
                  <a:lnTo>
                    <a:pt x="0" y="0"/>
                  </a:lnTo>
                  <a:close/>
                </a:path>
              </a:pathLst>
            </a:custGeom>
            <a:solidFill>
              <a:srgbClr val="000000">
                <a:alpha val="0"/>
              </a:srgbClr>
            </a:solidFill>
          </p:spPr>
        </p:sp>
        <p:sp>
          <p:nvSpPr>
            <p:cNvPr name="Freeform 9" id="9"/>
            <p:cNvSpPr/>
            <p:nvPr/>
          </p:nvSpPr>
          <p:spPr>
            <a:xfrm flipH="false" flipV="false" rot="0">
              <a:off x="63500" y="1116842"/>
              <a:ext cx="464441" cy="174753"/>
            </a:xfrm>
            <a:custGeom>
              <a:avLst/>
              <a:gdLst/>
              <a:ahLst/>
              <a:cxnLst/>
              <a:rect r="r" b="b" t="t" l="l"/>
              <a:pathLst>
                <a:path h="174753" w="464441">
                  <a:moveTo>
                    <a:pt x="0" y="174753"/>
                  </a:moveTo>
                  <a:lnTo>
                    <a:pt x="464441" y="174753"/>
                  </a:lnTo>
                  <a:lnTo>
                    <a:pt x="464441" y="0"/>
                  </a:lnTo>
                  <a:lnTo>
                    <a:pt x="0" y="0"/>
                  </a:lnTo>
                  <a:close/>
                </a:path>
              </a:pathLst>
            </a:custGeom>
            <a:solidFill>
              <a:srgbClr val="000000">
                <a:alpha val="0"/>
              </a:srgbClr>
            </a:solidFill>
          </p:spPr>
        </p:sp>
        <p:sp>
          <p:nvSpPr>
            <p:cNvPr name="Freeform 10" id="10"/>
            <p:cNvSpPr/>
            <p:nvPr/>
          </p:nvSpPr>
          <p:spPr>
            <a:xfrm flipH="false" flipV="false" rot="0">
              <a:off x="63500" y="1358270"/>
              <a:ext cx="464441" cy="174880"/>
            </a:xfrm>
            <a:custGeom>
              <a:avLst/>
              <a:gdLst/>
              <a:ahLst/>
              <a:cxnLst/>
              <a:rect r="r" b="b" t="t" l="l"/>
              <a:pathLst>
                <a:path h="174880" w="464441">
                  <a:moveTo>
                    <a:pt x="0" y="174880"/>
                  </a:moveTo>
                  <a:lnTo>
                    <a:pt x="464441" y="174880"/>
                  </a:lnTo>
                  <a:lnTo>
                    <a:pt x="464441" y="0"/>
                  </a:lnTo>
                  <a:lnTo>
                    <a:pt x="0" y="0"/>
                  </a:lnTo>
                  <a:close/>
                </a:path>
              </a:pathLst>
            </a:custGeom>
            <a:solidFill>
              <a:srgbClr val="000000">
                <a:alpha val="0"/>
              </a:srgbClr>
            </a:solidFill>
          </p:spPr>
        </p:sp>
      </p:grpSp>
      <p:grpSp>
        <p:nvGrpSpPr>
          <p:cNvPr name="Group 11" id="11"/>
          <p:cNvGrpSpPr/>
          <p:nvPr/>
        </p:nvGrpSpPr>
        <p:grpSpPr>
          <a:xfrm rot="0">
            <a:off x="4882039" y="7114765"/>
            <a:ext cx="322364" cy="374837"/>
            <a:chOff x="0" y="0"/>
            <a:chExt cx="322364" cy="374840"/>
          </a:xfrm>
        </p:grpSpPr>
        <p:sp>
          <p:nvSpPr>
            <p:cNvPr name="Freeform 12" id="12"/>
            <p:cNvSpPr/>
            <p:nvPr/>
          </p:nvSpPr>
          <p:spPr>
            <a:xfrm flipH="false" flipV="false" rot="0">
              <a:off x="0" y="0"/>
              <a:ext cx="322329" cy="374779"/>
            </a:xfrm>
            <a:custGeom>
              <a:avLst/>
              <a:gdLst/>
              <a:ahLst/>
              <a:cxnLst/>
              <a:rect r="r" b="b" t="t" l="l"/>
              <a:pathLst>
                <a:path h="374779" w="322329">
                  <a:moveTo>
                    <a:pt x="0" y="374779"/>
                  </a:moveTo>
                  <a:lnTo>
                    <a:pt x="322329" y="374779"/>
                  </a:lnTo>
                  <a:lnTo>
                    <a:pt x="322329" y="0"/>
                  </a:lnTo>
                  <a:lnTo>
                    <a:pt x="0" y="0"/>
                  </a:lnTo>
                  <a:close/>
                </a:path>
              </a:pathLst>
            </a:custGeom>
            <a:solidFill>
              <a:srgbClr val="000000">
                <a:alpha val="0"/>
              </a:srgbClr>
            </a:solidFill>
          </p:spPr>
        </p:sp>
      </p:grpSp>
      <p:sp>
        <p:nvSpPr>
          <p:cNvPr name="TextBox 13" id="13"/>
          <p:cNvSpPr txBox="true"/>
          <p:nvPr/>
        </p:nvSpPr>
        <p:spPr>
          <a:xfrm rot="0">
            <a:off x="347529" y="5559438"/>
            <a:ext cx="568014" cy="272291"/>
          </a:xfrm>
          <a:prstGeom prst="rect">
            <a:avLst/>
          </a:prstGeom>
        </p:spPr>
        <p:txBody>
          <a:bodyPr anchor="t" rtlCol="false" tIns="0" lIns="0" bIns="0" rIns="0">
            <a:spAutoFit/>
          </a:bodyPr>
          <a:lstStyle/>
          <a:p>
            <a:pPr algn="ctr">
              <a:lnSpc>
                <a:spcPts val="1071"/>
              </a:lnSpc>
            </a:pPr>
            <a:r>
              <a:rPr lang="en-US" b="true" sz="803">
                <a:solidFill>
                  <a:srgbClr val="000000"/>
                </a:solidFill>
                <a:latin typeface="Open Sans Hebrew Condensed Bold"/>
                <a:ea typeface="Open Sans Hebrew Condensed Bold"/>
                <a:cs typeface="Open Sans Hebrew Condensed Bold"/>
                <a:sym typeface="Open Sans Hebrew Condensed Bold"/>
              </a:rPr>
              <a:t>Congé Longue Maladie</a:t>
            </a:r>
          </a:p>
        </p:txBody>
      </p:sp>
      <p:sp>
        <p:nvSpPr>
          <p:cNvPr name="TextBox 14" id="14"/>
          <p:cNvSpPr txBox="true"/>
          <p:nvPr/>
        </p:nvSpPr>
        <p:spPr>
          <a:xfrm rot="0">
            <a:off x="285178" y="4536148"/>
            <a:ext cx="695420" cy="145694"/>
          </a:xfrm>
          <a:prstGeom prst="rect">
            <a:avLst/>
          </a:prstGeom>
        </p:spPr>
        <p:txBody>
          <a:bodyPr anchor="t" rtlCol="false" tIns="0" lIns="0" bIns="0" rIns="0">
            <a:spAutoFit/>
          </a:bodyPr>
          <a:lstStyle/>
          <a:p>
            <a:pPr algn="l">
              <a:lnSpc>
                <a:spcPts val="1125"/>
              </a:lnSpc>
            </a:pPr>
            <a:r>
              <a:rPr lang="en-US" b="true" sz="803">
                <a:solidFill>
                  <a:srgbClr val="000000"/>
                </a:solidFill>
                <a:latin typeface="Open Sans Hebrew Condensed Bold"/>
                <a:ea typeface="Open Sans Hebrew Condensed Bold"/>
                <a:cs typeface="Open Sans Hebrew Condensed Bold"/>
                <a:sym typeface="Open Sans Hebrew Condensed Bold"/>
              </a:rPr>
              <a:t>Type de maladie </a:t>
            </a:r>
          </a:p>
        </p:txBody>
      </p:sp>
      <p:sp>
        <p:nvSpPr>
          <p:cNvPr name="TextBox 15" id="15"/>
          <p:cNvSpPr txBox="true"/>
          <p:nvPr/>
        </p:nvSpPr>
        <p:spPr>
          <a:xfrm rot="0">
            <a:off x="269624" y="6061491"/>
            <a:ext cx="727110" cy="544535"/>
          </a:xfrm>
          <a:prstGeom prst="rect">
            <a:avLst/>
          </a:prstGeom>
        </p:spPr>
        <p:txBody>
          <a:bodyPr anchor="t" rtlCol="false" tIns="0" lIns="0" bIns="0" rIns="0">
            <a:spAutoFit/>
          </a:bodyPr>
          <a:lstStyle/>
          <a:p>
            <a:pPr algn="ctr">
              <a:lnSpc>
                <a:spcPts val="1071"/>
              </a:lnSpc>
            </a:pPr>
            <a:r>
              <a:rPr lang="en-US" b="true" sz="803">
                <a:solidFill>
                  <a:srgbClr val="000000"/>
                </a:solidFill>
                <a:latin typeface="Open Sans Hebrew Condensed Bold"/>
                <a:ea typeface="Open Sans Hebrew Condensed Bold"/>
                <a:cs typeface="Open Sans Hebrew Condensed Bold"/>
                <a:sym typeface="Open Sans Hebrew Condensed Bold"/>
              </a:rPr>
              <a:t>Congé Longue Durée non imputable au service</a:t>
            </a:r>
          </a:p>
        </p:txBody>
      </p:sp>
      <p:sp>
        <p:nvSpPr>
          <p:cNvPr name="TextBox 16" id="16"/>
          <p:cNvSpPr txBox="true"/>
          <p:nvPr/>
        </p:nvSpPr>
        <p:spPr>
          <a:xfrm rot="0">
            <a:off x="290360" y="6670062"/>
            <a:ext cx="684752" cy="503663"/>
          </a:xfrm>
          <a:prstGeom prst="rect">
            <a:avLst/>
          </a:prstGeom>
        </p:spPr>
        <p:txBody>
          <a:bodyPr anchor="t" rtlCol="false" tIns="0" lIns="0" bIns="0" rIns="0">
            <a:spAutoFit/>
          </a:bodyPr>
          <a:lstStyle/>
          <a:p>
            <a:pPr algn="ctr">
              <a:lnSpc>
                <a:spcPts val="2009"/>
              </a:lnSpc>
            </a:pPr>
            <a:r>
              <a:rPr lang="en-US" b="true" sz="803">
                <a:solidFill>
                  <a:srgbClr val="000000"/>
                </a:solidFill>
                <a:latin typeface="Open Sans Hebrew Condensed Bold"/>
                <a:ea typeface="Open Sans Hebrew Condensed Bold"/>
                <a:cs typeface="Open Sans Hebrew Condensed Bold"/>
                <a:sym typeface="Open Sans Hebrew Condensed Bold"/>
              </a:rPr>
              <a:t>Congé Longue</a:t>
            </a:r>
          </a:p>
          <a:p>
            <a:pPr algn="ctr">
              <a:lnSpc>
                <a:spcPts val="401"/>
              </a:lnSpc>
            </a:pPr>
            <a:r>
              <a:rPr lang="en-US" b="true" sz="803">
                <a:solidFill>
                  <a:srgbClr val="000000"/>
                </a:solidFill>
                <a:latin typeface="Open Sans Hebrew Condensed Bold"/>
                <a:ea typeface="Open Sans Hebrew Condensed Bold"/>
                <a:cs typeface="Open Sans Hebrew Condensed Bold"/>
                <a:sym typeface="Open Sans Hebrew Condensed Bold"/>
              </a:rPr>
              <a:t>Durée imputable</a:t>
            </a:r>
          </a:p>
          <a:p>
            <a:pPr algn="ctr">
              <a:lnSpc>
                <a:spcPts val="1742"/>
              </a:lnSpc>
            </a:pPr>
            <a:r>
              <a:rPr lang="en-US" b="true" sz="803">
                <a:solidFill>
                  <a:srgbClr val="000000"/>
                </a:solidFill>
                <a:latin typeface="Open Sans Hebrew Condensed Bold"/>
                <a:ea typeface="Open Sans Hebrew Condensed Bold"/>
                <a:cs typeface="Open Sans Hebrew Condensed Bold"/>
                <a:sym typeface="Open Sans Hebrew Condensed Bold"/>
              </a:rPr>
              <a:t>au service</a:t>
            </a:r>
          </a:p>
        </p:txBody>
      </p:sp>
      <p:sp>
        <p:nvSpPr>
          <p:cNvPr name="TextBox 17" id="17"/>
          <p:cNvSpPr txBox="true"/>
          <p:nvPr/>
        </p:nvSpPr>
        <p:spPr>
          <a:xfrm rot="0">
            <a:off x="264309" y="5113925"/>
            <a:ext cx="737787" cy="145694"/>
          </a:xfrm>
          <a:prstGeom prst="rect">
            <a:avLst/>
          </a:prstGeom>
        </p:spPr>
        <p:txBody>
          <a:bodyPr anchor="t" rtlCol="false" tIns="0" lIns="0" bIns="0" rIns="0">
            <a:spAutoFit/>
          </a:bodyPr>
          <a:lstStyle/>
          <a:p>
            <a:pPr algn="l">
              <a:lnSpc>
                <a:spcPts val="1125"/>
              </a:lnSpc>
            </a:pPr>
            <a:r>
              <a:rPr lang="en-US" b="true" sz="803">
                <a:solidFill>
                  <a:srgbClr val="000000"/>
                </a:solidFill>
                <a:latin typeface="Open Sans Hebrew Condensed Bold"/>
                <a:ea typeface="Open Sans Hebrew Condensed Bold"/>
                <a:cs typeface="Open Sans Hebrew Condensed Bold"/>
                <a:sym typeface="Open Sans Hebrew Condensed Bold"/>
              </a:rPr>
              <a:t>Maladie Ordinaire</a:t>
            </a:r>
          </a:p>
        </p:txBody>
      </p:sp>
      <p:sp>
        <p:nvSpPr>
          <p:cNvPr name="TextBox 18" id="18"/>
          <p:cNvSpPr txBox="true"/>
          <p:nvPr/>
        </p:nvSpPr>
        <p:spPr>
          <a:xfrm rot="0">
            <a:off x="1136971" y="5119507"/>
            <a:ext cx="176860" cy="141570"/>
          </a:xfrm>
          <a:prstGeom prst="rect">
            <a:avLst/>
          </a:prstGeom>
        </p:spPr>
        <p:txBody>
          <a:bodyPr anchor="t" rtlCol="false" tIns="0" lIns="0" bIns="0" rIns="0">
            <a:spAutoFit/>
          </a:bodyPr>
          <a:lstStyle/>
          <a:p>
            <a:pPr algn="l">
              <a:lnSpc>
                <a:spcPts val="1125"/>
              </a:lnSpc>
            </a:pPr>
            <a:r>
              <a:rPr lang="en-US" sz="803">
                <a:solidFill>
                  <a:srgbClr val="000000"/>
                </a:solidFill>
                <a:latin typeface="Open Sans Hebrew Condensed"/>
                <a:ea typeface="Open Sans Hebrew Condensed"/>
                <a:cs typeface="Open Sans Hebrew Condensed"/>
                <a:sym typeface="Open Sans Hebrew Condensed"/>
              </a:rPr>
              <a:t>1 an </a:t>
            </a:r>
          </a:p>
        </p:txBody>
      </p:sp>
      <p:sp>
        <p:nvSpPr>
          <p:cNvPr name="TextBox 19" id="19"/>
          <p:cNvSpPr txBox="true"/>
          <p:nvPr/>
        </p:nvSpPr>
        <p:spPr>
          <a:xfrm rot="0">
            <a:off x="1136971" y="5623550"/>
            <a:ext cx="211712" cy="141570"/>
          </a:xfrm>
          <a:prstGeom prst="rect">
            <a:avLst/>
          </a:prstGeom>
        </p:spPr>
        <p:txBody>
          <a:bodyPr anchor="t" rtlCol="false" tIns="0" lIns="0" bIns="0" rIns="0">
            <a:spAutoFit/>
          </a:bodyPr>
          <a:lstStyle/>
          <a:p>
            <a:pPr algn="l">
              <a:lnSpc>
                <a:spcPts val="1125"/>
              </a:lnSpc>
            </a:pPr>
            <a:r>
              <a:rPr lang="en-US" sz="803">
                <a:solidFill>
                  <a:srgbClr val="000000"/>
                </a:solidFill>
                <a:latin typeface="Open Sans Hebrew Condensed"/>
                <a:ea typeface="Open Sans Hebrew Condensed"/>
                <a:cs typeface="Open Sans Hebrew Condensed"/>
                <a:sym typeface="Open Sans Hebrew Condensed"/>
              </a:rPr>
              <a:t>3 ans </a:t>
            </a:r>
          </a:p>
        </p:txBody>
      </p:sp>
      <p:sp>
        <p:nvSpPr>
          <p:cNvPr name="TextBox 20" id="20"/>
          <p:cNvSpPr txBox="true"/>
          <p:nvPr/>
        </p:nvSpPr>
        <p:spPr>
          <a:xfrm rot="0">
            <a:off x="1136971" y="6261725"/>
            <a:ext cx="211712" cy="141570"/>
          </a:xfrm>
          <a:prstGeom prst="rect">
            <a:avLst/>
          </a:prstGeom>
        </p:spPr>
        <p:txBody>
          <a:bodyPr anchor="t" rtlCol="false" tIns="0" lIns="0" bIns="0" rIns="0">
            <a:spAutoFit/>
          </a:bodyPr>
          <a:lstStyle/>
          <a:p>
            <a:pPr algn="l">
              <a:lnSpc>
                <a:spcPts val="1125"/>
              </a:lnSpc>
            </a:pPr>
            <a:r>
              <a:rPr lang="en-US" sz="803">
                <a:solidFill>
                  <a:srgbClr val="000000"/>
                </a:solidFill>
                <a:latin typeface="Open Sans Hebrew Condensed"/>
                <a:ea typeface="Open Sans Hebrew Condensed"/>
                <a:cs typeface="Open Sans Hebrew Condensed"/>
                <a:sym typeface="Open Sans Hebrew Condensed"/>
              </a:rPr>
              <a:t>5 ans </a:t>
            </a:r>
          </a:p>
        </p:txBody>
      </p:sp>
      <p:sp>
        <p:nvSpPr>
          <p:cNvPr name="TextBox 21" id="21"/>
          <p:cNvSpPr txBox="true"/>
          <p:nvPr/>
        </p:nvSpPr>
        <p:spPr>
          <a:xfrm rot="0">
            <a:off x="1136971" y="6897491"/>
            <a:ext cx="190062" cy="141570"/>
          </a:xfrm>
          <a:prstGeom prst="rect">
            <a:avLst/>
          </a:prstGeom>
        </p:spPr>
        <p:txBody>
          <a:bodyPr anchor="t" rtlCol="false" tIns="0" lIns="0" bIns="0" rIns="0">
            <a:spAutoFit/>
          </a:bodyPr>
          <a:lstStyle/>
          <a:p>
            <a:pPr algn="l">
              <a:lnSpc>
                <a:spcPts val="1125"/>
              </a:lnSpc>
            </a:pPr>
            <a:r>
              <a:rPr lang="en-US" sz="803">
                <a:solidFill>
                  <a:srgbClr val="000000"/>
                </a:solidFill>
                <a:latin typeface="Open Sans Hebrew Condensed"/>
                <a:ea typeface="Open Sans Hebrew Condensed"/>
                <a:cs typeface="Open Sans Hebrew Condensed"/>
                <a:sym typeface="Open Sans Hebrew Condensed"/>
              </a:rPr>
              <a:t>7 ans</a:t>
            </a:r>
          </a:p>
        </p:txBody>
      </p:sp>
      <p:sp>
        <p:nvSpPr>
          <p:cNvPr name="TextBox 22" id="22"/>
          <p:cNvSpPr txBox="true"/>
          <p:nvPr/>
        </p:nvSpPr>
        <p:spPr>
          <a:xfrm rot="0">
            <a:off x="1153592" y="4477607"/>
            <a:ext cx="241773" cy="272291"/>
          </a:xfrm>
          <a:prstGeom prst="rect">
            <a:avLst/>
          </a:prstGeom>
        </p:spPr>
        <p:txBody>
          <a:bodyPr anchor="t" rtlCol="false" tIns="0" lIns="0" bIns="0" rIns="0">
            <a:spAutoFit/>
          </a:bodyPr>
          <a:lstStyle/>
          <a:p>
            <a:pPr algn="just">
              <a:lnSpc>
                <a:spcPts val="1071"/>
              </a:lnSpc>
            </a:pPr>
            <a:r>
              <a:rPr lang="en-US" b="true" sz="803">
                <a:solidFill>
                  <a:srgbClr val="000000"/>
                </a:solidFill>
                <a:latin typeface="Open Sans Hebrew Condensed Bold"/>
                <a:ea typeface="Open Sans Hebrew Condensed Bold"/>
                <a:cs typeface="Open Sans Hebrew Condensed Bold"/>
                <a:sym typeface="Open Sans Hebrew Condensed Bold"/>
              </a:rPr>
              <a:t>Durée max. </a:t>
            </a:r>
          </a:p>
        </p:txBody>
      </p:sp>
      <p:sp>
        <p:nvSpPr>
          <p:cNvPr name="TextBox 23" id="23"/>
          <p:cNvSpPr txBox="true"/>
          <p:nvPr/>
        </p:nvSpPr>
        <p:spPr>
          <a:xfrm rot="0">
            <a:off x="1628118" y="4341485"/>
            <a:ext cx="874719" cy="544535"/>
          </a:xfrm>
          <a:prstGeom prst="rect">
            <a:avLst/>
          </a:prstGeom>
        </p:spPr>
        <p:txBody>
          <a:bodyPr anchor="t" rtlCol="false" tIns="0" lIns="0" bIns="0" rIns="0">
            <a:spAutoFit/>
          </a:bodyPr>
          <a:lstStyle/>
          <a:p>
            <a:pPr algn="ctr">
              <a:lnSpc>
                <a:spcPts val="1071"/>
              </a:lnSpc>
            </a:pPr>
            <a:r>
              <a:rPr lang="en-US" b="true" sz="803">
                <a:solidFill>
                  <a:srgbClr val="000000"/>
                </a:solidFill>
                <a:latin typeface="Open Sans Hebrew Condensed Bold"/>
                <a:ea typeface="Open Sans Hebrew Condensed Bold"/>
                <a:cs typeface="Open Sans Hebrew Condensed Bold"/>
                <a:sym typeface="Open Sans Hebrew Condensed Bold"/>
              </a:rPr>
              <a:t>Prise en charge établissement (traitement indiciaire brut)</a:t>
            </a:r>
          </a:p>
        </p:txBody>
      </p:sp>
      <p:sp>
        <p:nvSpPr>
          <p:cNvPr name="TextBox 24" id="24"/>
          <p:cNvSpPr txBox="true"/>
          <p:nvPr/>
        </p:nvSpPr>
        <p:spPr>
          <a:xfrm rot="0">
            <a:off x="1714395" y="4965716"/>
            <a:ext cx="800329" cy="363417"/>
          </a:xfrm>
          <a:prstGeom prst="rect">
            <a:avLst/>
          </a:prstGeom>
        </p:spPr>
        <p:txBody>
          <a:bodyPr anchor="t" rtlCol="false" tIns="0" lIns="0" bIns="0" rIns="0">
            <a:spAutoFit/>
          </a:bodyPr>
          <a:lstStyle/>
          <a:p>
            <a:pPr algn="l">
              <a:lnSpc>
                <a:spcPts val="2009"/>
              </a:lnSpc>
            </a:pPr>
            <a:r>
              <a:rPr lang="en-US" sz="803">
                <a:solidFill>
                  <a:srgbClr val="000000"/>
                </a:solidFill>
                <a:latin typeface="Open Sans Hebrew Condensed"/>
                <a:ea typeface="Open Sans Hebrew Condensed"/>
                <a:cs typeface="Open Sans Hebrew Condensed"/>
                <a:sym typeface="Open Sans Hebrew Condensed"/>
              </a:rPr>
              <a:t>3 mois à 90%</a:t>
            </a:r>
          </a:p>
          <a:p>
            <a:pPr algn="l">
              <a:lnSpc>
                <a:spcPts val="401"/>
              </a:lnSpc>
            </a:pPr>
            <a:r>
              <a:rPr lang="en-US" sz="803">
                <a:solidFill>
                  <a:srgbClr val="000000"/>
                </a:solidFill>
                <a:latin typeface="Open Sans Hebrew Condensed"/>
                <a:ea typeface="Open Sans Hebrew Condensed"/>
                <a:cs typeface="Open Sans Hebrew Condensed"/>
                <a:sym typeface="Open Sans Hebrew Condensed"/>
              </a:rPr>
              <a:t>9 mois à ½ traitement</a:t>
            </a:r>
          </a:p>
        </p:txBody>
      </p:sp>
      <p:sp>
        <p:nvSpPr>
          <p:cNvPr name="TextBox 25" id="25"/>
          <p:cNvSpPr txBox="true"/>
          <p:nvPr/>
        </p:nvSpPr>
        <p:spPr>
          <a:xfrm rot="0">
            <a:off x="1714395" y="5565019"/>
            <a:ext cx="821836" cy="268167"/>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1 an à plein traitement 2 ans à ½ traitement</a:t>
            </a:r>
          </a:p>
        </p:txBody>
      </p:sp>
      <p:sp>
        <p:nvSpPr>
          <p:cNvPr name="TextBox 26" id="26"/>
          <p:cNvSpPr txBox="true"/>
          <p:nvPr/>
        </p:nvSpPr>
        <p:spPr>
          <a:xfrm rot="0">
            <a:off x="1714395" y="6203185"/>
            <a:ext cx="856669" cy="268167"/>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3 ans à plein traitement 2 ans à ½ traitement</a:t>
            </a:r>
          </a:p>
        </p:txBody>
      </p:sp>
      <p:sp>
        <p:nvSpPr>
          <p:cNvPr name="TextBox 27" id="27"/>
          <p:cNvSpPr txBox="true"/>
          <p:nvPr/>
        </p:nvSpPr>
        <p:spPr>
          <a:xfrm rot="0">
            <a:off x="1714395" y="6838950"/>
            <a:ext cx="856669" cy="268167"/>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5 ans à plein traitement 2 ans à ½ traitement</a:t>
            </a:r>
          </a:p>
        </p:txBody>
      </p:sp>
      <p:sp>
        <p:nvSpPr>
          <p:cNvPr name="TextBox 28" id="28"/>
          <p:cNvSpPr txBox="true"/>
          <p:nvPr/>
        </p:nvSpPr>
        <p:spPr>
          <a:xfrm rot="0">
            <a:off x="2880112" y="5187563"/>
            <a:ext cx="260385" cy="141570"/>
          </a:xfrm>
          <a:prstGeom prst="rect">
            <a:avLst/>
          </a:prstGeom>
        </p:spPr>
        <p:txBody>
          <a:bodyPr anchor="t" rtlCol="false" tIns="0" lIns="0" bIns="0" rIns="0">
            <a:spAutoFit/>
          </a:bodyPr>
          <a:lstStyle/>
          <a:p>
            <a:pPr algn="l">
              <a:lnSpc>
                <a:spcPts val="1125"/>
              </a:lnSpc>
            </a:pPr>
            <a:r>
              <a:rPr lang="en-US" sz="803">
                <a:solidFill>
                  <a:srgbClr val="000000"/>
                </a:solidFill>
                <a:latin typeface="Open Sans Hebrew Condensed"/>
                <a:ea typeface="Open Sans Hebrew Condensed"/>
                <a:cs typeface="Open Sans Hebrew Condensed"/>
                <a:sym typeface="Open Sans Hebrew Condensed"/>
              </a:rPr>
              <a:t>5 mois </a:t>
            </a:r>
          </a:p>
        </p:txBody>
      </p:sp>
      <p:sp>
        <p:nvSpPr>
          <p:cNvPr name="TextBox 29" id="29"/>
          <p:cNvSpPr txBox="true"/>
          <p:nvPr/>
        </p:nvSpPr>
        <p:spPr>
          <a:xfrm rot="0">
            <a:off x="2983135" y="4409551"/>
            <a:ext cx="727520" cy="408413"/>
          </a:xfrm>
          <a:prstGeom prst="rect">
            <a:avLst/>
          </a:prstGeom>
        </p:spPr>
        <p:txBody>
          <a:bodyPr anchor="t" rtlCol="false" tIns="0" lIns="0" bIns="0" rIns="0">
            <a:spAutoFit/>
          </a:bodyPr>
          <a:lstStyle/>
          <a:p>
            <a:pPr algn="ctr">
              <a:lnSpc>
                <a:spcPts val="1071"/>
              </a:lnSpc>
            </a:pPr>
            <a:r>
              <a:rPr lang="en-US" b="true" sz="803">
                <a:solidFill>
                  <a:srgbClr val="000000"/>
                </a:solidFill>
                <a:latin typeface="Open Sans Hebrew Condensed Bold"/>
                <a:ea typeface="Open Sans Hebrew Condensed Bold"/>
                <a:cs typeface="Open Sans Hebrew Condensed Bold"/>
                <a:sym typeface="Open Sans Hebrew Condensed Bold"/>
              </a:rPr>
              <a:t>Prise en charge CGOS ( % selon l’indice)</a:t>
            </a:r>
          </a:p>
        </p:txBody>
      </p:sp>
      <p:sp>
        <p:nvSpPr>
          <p:cNvPr name="TextBox 30" id="30"/>
          <p:cNvSpPr txBox="true"/>
          <p:nvPr/>
        </p:nvSpPr>
        <p:spPr>
          <a:xfrm rot="0">
            <a:off x="2880112" y="5633075"/>
            <a:ext cx="1068295" cy="268167"/>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Les 5 premiers mois de chaque année à ½ traitement</a:t>
            </a:r>
          </a:p>
        </p:txBody>
      </p:sp>
      <p:sp>
        <p:nvSpPr>
          <p:cNvPr name="TextBox 31" id="31"/>
          <p:cNvSpPr txBox="true"/>
          <p:nvPr/>
        </p:nvSpPr>
        <p:spPr>
          <a:xfrm rot="0">
            <a:off x="2880112" y="6271250"/>
            <a:ext cx="1068295" cy="268167"/>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 Les 5 premiers mois de chaque année à ½ traitement</a:t>
            </a:r>
          </a:p>
        </p:txBody>
      </p:sp>
      <p:sp>
        <p:nvSpPr>
          <p:cNvPr name="TextBox 32" id="32"/>
          <p:cNvSpPr txBox="true"/>
          <p:nvPr/>
        </p:nvSpPr>
        <p:spPr>
          <a:xfrm rot="0">
            <a:off x="2880112" y="6907016"/>
            <a:ext cx="1090041" cy="268167"/>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Les 5 premiers mois de chaque année à ½ traitement</a:t>
            </a:r>
          </a:p>
        </p:txBody>
      </p:sp>
      <p:sp>
        <p:nvSpPr>
          <p:cNvPr name="TextBox 33" id="33"/>
          <p:cNvSpPr txBox="true"/>
          <p:nvPr/>
        </p:nvSpPr>
        <p:spPr>
          <a:xfrm rot="0">
            <a:off x="4299128" y="4536148"/>
            <a:ext cx="591455" cy="145694"/>
          </a:xfrm>
          <a:prstGeom prst="rect">
            <a:avLst/>
          </a:prstGeom>
        </p:spPr>
        <p:txBody>
          <a:bodyPr anchor="t" rtlCol="false" tIns="0" lIns="0" bIns="0" rIns="0">
            <a:spAutoFit/>
          </a:bodyPr>
          <a:lstStyle/>
          <a:p>
            <a:pPr algn="l">
              <a:lnSpc>
                <a:spcPts val="1125"/>
              </a:lnSpc>
            </a:pPr>
            <a:r>
              <a:rPr lang="en-US" b="true" sz="803">
                <a:solidFill>
                  <a:srgbClr val="000000"/>
                </a:solidFill>
                <a:latin typeface="Open Sans Hebrew Condensed Bold"/>
                <a:ea typeface="Open Sans Hebrew Condensed Bold"/>
                <a:cs typeface="Open Sans Hebrew Condensed Bold"/>
                <a:sym typeface="Open Sans Hebrew Condensed Bold"/>
              </a:rPr>
              <a:t>Commentaires</a:t>
            </a:r>
          </a:p>
        </p:txBody>
      </p:sp>
      <p:sp>
        <p:nvSpPr>
          <p:cNvPr name="TextBox 34" id="34"/>
          <p:cNvSpPr txBox="true"/>
          <p:nvPr/>
        </p:nvSpPr>
        <p:spPr>
          <a:xfrm rot="0">
            <a:off x="4225747" y="5119507"/>
            <a:ext cx="740988" cy="141570"/>
          </a:xfrm>
          <a:prstGeom prst="rect">
            <a:avLst/>
          </a:prstGeom>
        </p:spPr>
        <p:txBody>
          <a:bodyPr anchor="t" rtlCol="false" tIns="0" lIns="0" bIns="0" rIns="0">
            <a:spAutoFit/>
          </a:bodyPr>
          <a:lstStyle/>
          <a:p>
            <a:pPr algn="l">
              <a:lnSpc>
                <a:spcPts val="1125"/>
              </a:lnSpc>
            </a:pPr>
            <a:r>
              <a:rPr lang="en-US" sz="803">
                <a:solidFill>
                  <a:srgbClr val="000000"/>
                </a:solidFill>
                <a:latin typeface="Open Sans Hebrew Condensed"/>
                <a:ea typeface="Open Sans Hebrew Condensed"/>
                <a:cs typeface="Open Sans Hebrew Condensed"/>
                <a:sym typeface="Open Sans Hebrew Condensed"/>
              </a:rPr>
              <a:t>Période anniversaire</a:t>
            </a:r>
          </a:p>
        </p:txBody>
      </p:sp>
      <p:sp>
        <p:nvSpPr>
          <p:cNvPr name="TextBox 35" id="35"/>
          <p:cNvSpPr txBox="true"/>
          <p:nvPr/>
        </p:nvSpPr>
        <p:spPr>
          <a:xfrm rot="0">
            <a:off x="4106504" y="5565019"/>
            <a:ext cx="971531" cy="268167"/>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Décision administrative sur toute la durée du CLM</a:t>
            </a:r>
          </a:p>
        </p:txBody>
      </p:sp>
      <p:sp>
        <p:nvSpPr>
          <p:cNvPr name="TextBox 36" id="36"/>
          <p:cNvSpPr txBox="true"/>
          <p:nvPr/>
        </p:nvSpPr>
        <p:spPr>
          <a:xfrm rot="0">
            <a:off x="4106504" y="6203185"/>
            <a:ext cx="971531" cy="268167"/>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Décision administrative sur toute la durée du CLD</a:t>
            </a:r>
          </a:p>
        </p:txBody>
      </p:sp>
      <p:sp>
        <p:nvSpPr>
          <p:cNvPr name="TextBox 37" id="37"/>
          <p:cNvSpPr txBox="true"/>
          <p:nvPr/>
        </p:nvSpPr>
        <p:spPr>
          <a:xfrm rot="0">
            <a:off x="4106504" y="6838950"/>
            <a:ext cx="971531" cy="268167"/>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Décision administrative sur toute la durée du CLD</a:t>
            </a:r>
          </a:p>
        </p:txBody>
      </p:sp>
      <p:sp>
        <p:nvSpPr>
          <p:cNvPr name="TextBox 38" id="38"/>
          <p:cNvSpPr txBox="true"/>
          <p:nvPr/>
        </p:nvSpPr>
        <p:spPr>
          <a:xfrm rot="0">
            <a:off x="788318" y="990981"/>
            <a:ext cx="1678334" cy="525437"/>
          </a:xfrm>
          <a:prstGeom prst="rect">
            <a:avLst/>
          </a:prstGeom>
        </p:spPr>
        <p:txBody>
          <a:bodyPr anchor="t" rtlCol="false" tIns="0" lIns="0" bIns="0" rIns="0">
            <a:spAutoFit/>
          </a:bodyPr>
          <a:lstStyle/>
          <a:p>
            <a:pPr algn="just">
              <a:lnSpc>
                <a:spcPts val="1349"/>
              </a:lnSpc>
            </a:pPr>
            <a:r>
              <a:rPr lang="en-US" sz="1199" spc="8">
                <a:solidFill>
                  <a:srgbClr val="000000"/>
                </a:solidFill>
                <a:latin typeface="Open Sans Hebrew Condensed"/>
                <a:ea typeface="Open Sans Hebrew Condensed"/>
                <a:cs typeface="Open Sans Hebrew Condensed"/>
                <a:sym typeface="Open Sans Hebrew Condensed"/>
              </a:rPr>
              <a:t>Une compensation partielle de la perte de rémunération pour maladie selon l’indice majoré :</a:t>
            </a:r>
          </a:p>
        </p:txBody>
      </p:sp>
      <p:sp>
        <p:nvSpPr>
          <p:cNvPr name="TextBox 39" id="39"/>
          <p:cNvSpPr txBox="true"/>
          <p:nvPr/>
        </p:nvSpPr>
        <p:spPr>
          <a:xfrm rot="0">
            <a:off x="3026807" y="838067"/>
            <a:ext cx="1199426" cy="706326"/>
          </a:xfrm>
          <a:prstGeom prst="rect">
            <a:avLst/>
          </a:prstGeom>
        </p:spPr>
        <p:txBody>
          <a:bodyPr anchor="t" rtlCol="false" tIns="0" lIns="0" bIns="0" rIns="0">
            <a:spAutoFit/>
          </a:bodyPr>
          <a:lstStyle/>
          <a:p>
            <a:pPr algn="l">
              <a:lnSpc>
                <a:spcPts val="1873"/>
              </a:lnSpc>
            </a:pPr>
            <a:r>
              <a:rPr lang="en-US" sz="1199" spc="7">
                <a:solidFill>
                  <a:srgbClr val="000000"/>
                </a:solidFill>
                <a:latin typeface="Open Sans Hebrew Condensed"/>
                <a:ea typeface="Open Sans Hebrew Condensed"/>
                <a:cs typeface="Open Sans Hebrew Condensed"/>
                <a:sym typeface="Open Sans Hebrew Condensed"/>
              </a:rPr>
              <a:t>Jusqu’à 380 : 46% De 381 à 650 : 45% Supérieur à 650 : 44%</a:t>
            </a:r>
          </a:p>
        </p:txBody>
      </p:sp>
      <p:sp>
        <p:nvSpPr>
          <p:cNvPr name="TextBox 40" id="40"/>
          <p:cNvSpPr txBox="true"/>
          <p:nvPr/>
        </p:nvSpPr>
        <p:spPr>
          <a:xfrm rot="0">
            <a:off x="3015986" y="1538297"/>
            <a:ext cx="34833" cy="229733"/>
          </a:xfrm>
          <a:prstGeom prst="rect">
            <a:avLst/>
          </a:prstGeom>
        </p:spPr>
        <p:txBody>
          <a:bodyPr anchor="t" rtlCol="false" tIns="0" lIns="0" bIns="0" rIns="0">
            <a:spAutoFit/>
          </a:bodyPr>
          <a:lstStyle/>
          <a:p>
            <a:pPr algn="l">
              <a:lnSpc>
                <a:spcPts val="2015"/>
              </a:lnSpc>
            </a:pPr>
            <a:r>
              <a:rPr lang="en-US" sz="1035">
                <a:solidFill>
                  <a:srgbClr val="000000"/>
                </a:solidFill>
                <a:latin typeface="Open Sans Hebrew"/>
                <a:ea typeface="Open Sans Hebrew"/>
                <a:cs typeface="Open Sans Hebrew"/>
                <a:sym typeface="Open Sans Hebrew"/>
              </a:rPr>
              <a:t> </a:t>
            </a:r>
          </a:p>
        </p:txBody>
      </p:sp>
      <p:sp>
        <p:nvSpPr>
          <p:cNvPr name="TextBox 41" id="41"/>
          <p:cNvSpPr txBox="true"/>
          <p:nvPr/>
        </p:nvSpPr>
        <p:spPr>
          <a:xfrm rot="0">
            <a:off x="163135" y="1595447"/>
            <a:ext cx="4787894" cy="172583"/>
          </a:xfrm>
          <a:prstGeom prst="rect">
            <a:avLst/>
          </a:prstGeom>
        </p:spPr>
        <p:txBody>
          <a:bodyPr anchor="t" rtlCol="false" tIns="0" lIns="0" bIns="0" rIns="0">
            <a:spAutoFit/>
          </a:bodyPr>
          <a:lstStyle/>
          <a:p>
            <a:pPr algn="l">
              <a:lnSpc>
                <a:spcPts val="1424"/>
              </a:lnSpc>
            </a:pPr>
            <a:r>
              <a:rPr lang="en-US" sz="1035" spc="7">
                <a:solidFill>
                  <a:srgbClr val="000000"/>
                </a:solidFill>
                <a:latin typeface="Open Sans Hebrew"/>
                <a:ea typeface="Open Sans Hebrew"/>
                <a:cs typeface="Open Sans Hebrew"/>
                <a:sym typeface="Open Sans Hebrew"/>
              </a:rPr>
              <a:t>Sauvée grâce à la mobilisation des personnelsqui ontsigné massivement la</a:t>
            </a:r>
          </a:p>
        </p:txBody>
      </p:sp>
      <p:sp>
        <p:nvSpPr>
          <p:cNvPr name="TextBox 42" id="42"/>
          <p:cNvSpPr txBox="true"/>
          <p:nvPr/>
        </p:nvSpPr>
        <p:spPr>
          <a:xfrm rot="0">
            <a:off x="163135" y="1776308"/>
            <a:ext cx="5083473" cy="1076868"/>
          </a:xfrm>
          <a:prstGeom prst="rect">
            <a:avLst/>
          </a:prstGeom>
        </p:spPr>
        <p:txBody>
          <a:bodyPr anchor="t" rtlCol="false" tIns="0" lIns="0" bIns="0" rIns="0">
            <a:spAutoFit/>
          </a:bodyPr>
          <a:lstStyle/>
          <a:p>
            <a:pPr algn="just">
              <a:lnSpc>
                <a:spcPts val="1424"/>
              </a:lnSpc>
            </a:pPr>
            <a:r>
              <a:rPr lang="en-US" sz="1035" spc="7">
                <a:solidFill>
                  <a:srgbClr val="000000"/>
                </a:solidFill>
                <a:latin typeface="Open Sans Hebrew"/>
                <a:ea typeface="Open Sans Hebrew"/>
                <a:cs typeface="Open Sans Hebrew"/>
                <a:sym typeface="Open Sans Hebrew"/>
              </a:rPr>
              <a:t>pétition de la CGT pour exiger son maintien, cette prestation continue d’être attaquée et risque à tout moment de disparaître ! La CGT refuse la voir passer aux mains de groupes assurantiels. Dans un contexte où les Lois de Financement de la Sécurité Sociale contraignent drastiquement les budgets des établissements de santé, aggravant considérablement les conditions de travail des hospitalier.e.s. </a:t>
            </a:r>
          </a:p>
        </p:txBody>
      </p:sp>
      <p:sp>
        <p:nvSpPr>
          <p:cNvPr name="TextBox 43" id="43"/>
          <p:cNvSpPr txBox="true"/>
          <p:nvPr/>
        </p:nvSpPr>
        <p:spPr>
          <a:xfrm rot="0">
            <a:off x="199958" y="249803"/>
            <a:ext cx="2474700" cy="688981"/>
          </a:xfrm>
          <a:prstGeom prst="rect">
            <a:avLst/>
          </a:prstGeom>
        </p:spPr>
        <p:txBody>
          <a:bodyPr anchor="t" rtlCol="false" tIns="0" lIns="0" bIns="0" rIns="0">
            <a:spAutoFit/>
          </a:bodyPr>
          <a:lstStyle/>
          <a:p>
            <a:pPr algn="ctr">
              <a:lnSpc>
                <a:spcPts val="4026"/>
              </a:lnSpc>
            </a:pPr>
            <a:r>
              <a:rPr lang="en-US" sz="4946">
                <a:solidFill>
                  <a:srgbClr val="E73332"/>
                </a:solidFill>
                <a:latin typeface="Handelson Two"/>
                <a:ea typeface="Handelson Two"/>
                <a:cs typeface="Handelson Two"/>
                <a:sym typeface="Handelson Two"/>
              </a:rPr>
              <a:t>L’A.S.A.S.M.</a:t>
            </a:r>
          </a:p>
          <a:p>
            <a:pPr algn="ctr">
              <a:lnSpc>
                <a:spcPts val="3130"/>
              </a:lnSpc>
            </a:pPr>
            <a:r>
              <a:rPr lang="en-US" sz="1627">
                <a:solidFill>
                  <a:srgbClr val="E73332"/>
                </a:solidFill>
                <a:latin typeface="Handelson Two"/>
                <a:ea typeface="Handelson Two"/>
                <a:cs typeface="Handelson Two"/>
                <a:sym typeface="Handelson Two"/>
              </a:rPr>
              <a:t>AGENTS EN SITUATION DE MALADIE</a:t>
            </a:r>
          </a:p>
        </p:txBody>
      </p:sp>
      <p:sp>
        <p:nvSpPr>
          <p:cNvPr name="TextBox 44" id="44"/>
          <p:cNvSpPr txBox="true"/>
          <p:nvPr/>
        </p:nvSpPr>
        <p:spPr>
          <a:xfrm rot="0">
            <a:off x="4947885" y="7037165"/>
            <a:ext cx="125282"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8</a:t>
            </a:r>
          </a:p>
        </p:txBody>
      </p:sp>
      <p:sp>
        <p:nvSpPr>
          <p:cNvPr name="TextBox 45" id="45"/>
          <p:cNvSpPr txBox="true"/>
          <p:nvPr/>
        </p:nvSpPr>
        <p:spPr>
          <a:xfrm rot="0">
            <a:off x="2965571" y="3054487"/>
            <a:ext cx="2099691" cy="617525"/>
          </a:xfrm>
          <a:prstGeom prst="rect">
            <a:avLst/>
          </a:prstGeom>
        </p:spPr>
        <p:txBody>
          <a:bodyPr anchor="t" rtlCol="false" tIns="0" lIns="0" bIns="0" rIns="0">
            <a:spAutoFit/>
          </a:bodyPr>
          <a:lstStyle/>
          <a:p>
            <a:pPr algn="l">
              <a:lnSpc>
                <a:spcPts val="1948"/>
              </a:lnSpc>
            </a:pPr>
            <a:r>
              <a:rPr lang="en-US" b="true" sz="1200" spc="8">
                <a:solidFill>
                  <a:srgbClr val="000000"/>
                </a:solidFill>
                <a:latin typeface="Open Sans Hebrew Condensed Bold"/>
                <a:ea typeface="Open Sans Hebrew Condensed Bold"/>
                <a:cs typeface="Open Sans Hebrew Condensed Bold"/>
                <a:sym typeface="Open Sans Hebrew Condensed Bold"/>
              </a:rPr>
              <a:t>La suppression du jour de carence Le maintien de la rémunération à</a:t>
            </a:r>
          </a:p>
          <a:p>
            <a:pPr algn="l">
              <a:lnSpc>
                <a:spcPts val="600"/>
              </a:lnSpc>
            </a:pPr>
            <a:r>
              <a:rPr lang="en-US" b="true" sz="1200" spc="8">
                <a:solidFill>
                  <a:srgbClr val="000000"/>
                </a:solidFill>
                <a:latin typeface="Open Sans Hebrew Condensed Bold"/>
                <a:ea typeface="Open Sans Hebrew Condensed Bold"/>
                <a:cs typeface="Open Sans Hebrew Condensed Bold"/>
                <a:sym typeface="Open Sans Hebrew Condensed Bold"/>
              </a:rPr>
              <a:t>taux plein</a:t>
            </a:r>
          </a:p>
        </p:txBody>
      </p:sp>
      <p:sp>
        <p:nvSpPr>
          <p:cNvPr name="TextBox 46" id="46"/>
          <p:cNvSpPr txBox="true"/>
          <p:nvPr/>
        </p:nvSpPr>
        <p:spPr>
          <a:xfrm rot="-98940">
            <a:off x="1049614" y="3074120"/>
            <a:ext cx="952900" cy="387153"/>
          </a:xfrm>
          <a:prstGeom prst="rect">
            <a:avLst/>
          </a:prstGeom>
        </p:spPr>
        <p:txBody>
          <a:bodyPr anchor="t" rtlCol="false" tIns="0" lIns="0" bIns="0" rIns="0">
            <a:spAutoFit/>
          </a:bodyPr>
          <a:lstStyle/>
          <a:p>
            <a:pPr algn="l">
              <a:lnSpc>
                <a:spcPts val="3086"/>
              </a:lnSpc>
            </a:pPr>
            <a:r>
              <a:rPr lang="en-US" sz="2204">
                <a:solidFill>
                  <a:srgbClr val="EB2030"/>
                </a:solidFill>
                <a:latin typeface="Bloc Heavy"/>
                <a:ea typeface="Bloc Heavy"/>
                <a:cs typeface="Bloc Heavy"/>
                <a:sym typeface="Bloc Heavy"/>
              </a:rPr>
              <a:t>LA CGT </a:t>
            </a:r>
          </a:p>
        </p:txBody>
      </p:sp>
      <p:sp>
        <p:nvSpPr>
          <p:cNvPr name="TextBox 47" id="47"/>
          <p:cNvSpPr txBox="true"/>
          <p:nvPr/>
        </p:nvSpPr>
        <p:spPr>
          <a:xfrm rot="-231600">
            <a:off x="629828" y="3439732"/>
            <a:ext cx="1719415" cy="322726"/>
          </a:xfrm>
          <a:prstGeom prst="rect">
            <a:avLst/>
          </a:prstGeom>
        </p:spPr>
        <p:txBody>
          <a:bodyPr anchor="t" rtlCol="false" tIns="0" lIns="0" bIns="0" rIns="0">
            <a:spAutoFit/>
          </a:bodyPr>
          <a:lstStyle/>
          <a:p>
            <a:pPr algn="l">
              <a:lnSpc>
                <a:spcPts val="2572"/>
              </a:lnSpc>
            </a:pPr>
            <a:r>
              <a:rPr lang="en-US" sz="1837">
                <a:solidFill>
                  <a:srgbClr val="FAF1B3"/>
                </a:solidFill>
                <a:latin typeface="Bloc Heavy"/>
                <a:ea typeface="Bloc Heavy"/>
                <a:cs typeface="Bloc Heavy"/>
                <a:sym typeface="Bloc Heavy"/>
              </a:rPr>
              <a:t>REVENDIQUE :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5403"/>
            <a:ext cx="5321303" cy="7531103"/>
            <a:chOff x="0" y="0"/>
            <a:chExt cx="7095071" cy="10041471"/>
          </a:xfrm>
        </p:grpSpPr>
        <p:sp>
          <p:nvSpPr>
            <p:cNvPr name="Freeform 3" id="3"/>
            <p:cNvSpPr/>
            <p:nvPr/>
          </p:nvSpPr>
          <p:spPr>
            <a:xfrm flipH="false" flipV="false" rot="0">
              <a:off x="0" y="0"/>
              <a:ext cx="7095109" cy="10041509"/>
            </a:xfrm>
            <a:custGeom>
              <a:avLst/>
              <a:gdLst/>
              <a:ahLst/>
              <a:cxnLst/>
              <a:rect r="r" b="b" t="t" l="l"/>
              <a:pathLst>
                <a:path h="10041509" w="7095109">
                  <a:moveTo>
                    <a:pt x="0" y="0"/>
                  </a:moveTo>
                  <a:lnTo>
                    <a:pt x="7095109" y="0"/>
                  </a:lnTo>
                  <a:lnTo>
                    <a:pt x="7095109" y="10041509"/>
                  </a:lnTo>
                  <a:lnTo>
                    <a:pt x="0" y="10041509"/>
                  </a:lnTo>
                  <a:lnTo>
                    <a:pt x="0" y="0"/>
                  </a:lnTo>
                  <a:close/>
                </a:path>
              </a:pathLst>
            </a:custGeom>
            <a:blipFill>
              <a:blip r:embed="rId2"/>
              <a:stretch>
                <a:fillRect l="0" t="0" r="0" b="0"/>
              </a:stretch>
            </a:blipFill>
          </p:spPr>
        </p:sp>
      </p:grpSp>
      <p:grpSp>
        <p:nvGrpSpPr>
          <p:cNvPr name="Group 4" id="4"/>
          <p:cNvGrpSpPr/>
          <p:nvPr/>
        </p:nvGrpSpPr>
        <p:grpSpPr>
          <a:xfrm rot="0">
            <a:off x="4109761" y="58893"/>
            <a:ext cx="718614" cy="620620"/>
            <a:chOff x="0" y="0"/>
            <a:chExt cx="718617" cy="620624"/>
          </a:xfrm>
        </p:grpSpPr>
        <p:sp>
          <p:nvSpPr>
            <p:cNvPr name="Freeform 5" id="5"/>
            <p:cNvSpPr/>
            <p:nvPr/>
          </p:nvSpPr>
          <p:spPr>
            <a:xfrm flipH="false" flipV="false" rot="0">
              <a:off x="0" y="0"/>
              <a:ext cx="718572" cy="620655"/>
            </a:xfrm>
            <a:custGeom>
              <a:avLst/>
              <a:gdLst/>
              <a:ahLst/>
              <a:cxnLst/>
              <a:rect r="r" b="b" t="t" l="l"/>
              <a:pathLst>
                <a:path h="620655" w="718572">
                  <a:moveTo>
                    <a:pt x="0" y="620655"/>
                  </a:moveTo>
                  <a:lnTo>
                    <a:pt x="718572" y="620655"/>
                  </a:lnTo>
                  <a:lnTo>
                    <a:pt x="718572" y="0"/>
                  </a:lnTo>
                  <a:lnTo>
                    <a:pt x="0" y="0"/>
                  </a:lnTo>
                  <a:close/>
                </a:path>
              </a:pathLst>
            </a:custGeom>
            <a:solidFill>
              <a:srgbClr val="000000">
                <a:alpha val="0"/>
              </a:srgbClr>
            </a:solidFill>
          </p:spPr>
        </p:sp>
      </p:grpSp>
      <p:grpSp>
        <p:nvGrpSpPr>
          <p:cNvPr name="Group 6" id="6"/>
          <p:cNvGrpSpPr/>
          <p:nvPr/>
        </p:nvGrpSpPr>
        <p:grpSpPr>
          <a:xfrm rot="0">
            <a:off x="4828375" y="7030050"/>
            <a:ext cx="385324" cy="448056"/>
            <a:chOff x="0" y="0"/>
            <a:chExt cx="385331" cy="448056"/>
          </a:xfrm>
        </p:grpSpPr>
        <p:sp>
          <p:nvSpPr>
            <p:cNvPr name="Freeform 7" id="7"/>
            <p:cNvSpPr/>
            <p:nvPr/>
          </p:nvSpPr>
          <p:spPr>
            <a:xfrm flipH="false" flipV="false" rot="0">
              <a:off x="0" y="0"/>
              <a:ext cx="385324" cy="448060"/>
            </a:xfrm>
            <a:custGeom>
              <a:avLst/>
              <a:gdLst/>
              <a:ahLst/>
              <a:cxnLst/>
              <a:rect r="r" b="b" t="t" l="l"/>
              <a:pathLst>
                <a:path h="448060" w="385324">
                  <a:moveTo>
                    <a:pt x="0" y="448060"/>
                  </a:moveTo>
                  <a:lnTo>
                    <a:pt x="385324" y="448060"/>
                  </a:lnTo>
                  <a:lnTo>
                    <a:pt x="385324" y="0"/>
                  </a:lnTo>
                  <a:lnTo>
                    <a:pt x="0" y="0"/>
                  </a:lnTo>
                  <a:close/>
                </a:path>
              </a:pathLst>
            </a:custGeom>
            <a:solidFill>
              <a:srgbClr val="000000">
                <a:alpha val="0"/>
              </a:srgbClr>
            </a:solidFill>
          </p:spPr>
        </p:sp>
      </p:grpSp>
      <p:sp>
        <p:nvSpPr>
          <p:cNvPr name="TextBox 8" id="8"/>
          <p:cNvSpPr txBox="true"/>
          <p:nvPr/>
        </p:nvSpPr>
        <p:spPr>
          <a:xfrm rot="0">
            <a:off x="294227" y="3751059"/>
            <a:ext cx="587940" cy="145694"/>
          </a:xfrm>
          <a:prstGeom prst="rect">
            <a:avLst/>
          </a:prstGeom>
        </p:spPr>
        <p:txBody>
          <a:bodyPr anchor="t" rtlCol="false" tIns="0" lIns="0" bIns="0" rIns="0">
            <a:spAutoFit/>
          </a:bodyPr>
          <a:lstStyle/>
          <a:p>
            <a:pPr algn="l">
              <a:lnSpc>
                <a:spcPts val="1125"/>
              </a:lnSpc>
            </a:pPr>
            <a:r>
              <a:rPr lang="en-US" b="true" sz="803">
                <a:solidFill>
                  <a:srgbClr val="000000"/>
                </a:solidFill>
                <a:latin typeface="Open Sans Hebrew Condensed Bold"/>
                <a:ea typeface="Open Sans Hebrew Condensed Bold"/>
                <a:cs typeface="Open Sans Hebrew Condensed Bold"/>
                <a:sym typeface="Open Sans Hebrew Condensed Bold"/>
              </a:rPr>
              <a:t>Grave maladie</a:t>
            </a:r>
          </a:p>
        </p:txBody>
      </p:sp>
      <p:sp>
        <p:nvSpPr>
          <p:cNvPr name="TextBox 9" id="9"/>
          <p:cNvSpPr txBox="true"/>
          <p:nvPr/>
        </p:nvSpPr>
        <p:spPr>
          <a:xfrm rot="0">
            <a:off x="241592" y="956224"/>
            <a:ext cx="695420" cy="145694"/>
          </a:xfrm>
          <a:prstGeom prst="rect">
            <a:avLst/>
          </a:prstGeom>
        </p:spPr>
        <p:txBody>
          <a:bodyPr anchor="t" rtlCol="false" tIns="0" lIns="0" bIns="0" rIns="0">
            <a:spAutoFit/>
          </a:bodyPr>
          <a:lstStyle/>
          <a:p>
            <a:pPr algn="l">
              <a:lnSpc>
                <a:spcPts val="1125"/>
              </a:lnSpc>
            </a:pPr>
            <a:r>
              <a:rPr lang="en-US" b="true" sz="803">
                <a:solidFill>
                  <a:srgbClr val="000000"/>
                </a:solidFill>
                <a:latin typeface="Open Sans Hebrew Condensed Bold"/>
                <a:ea typeface="Open Sans Hebrew Condensed Bold"/>
                <a:cs typeface="Open Sans Hebrew Condensed Bold"/>
                <a:sym typeface="Open Sans Hebrew Condensed Bold"/>
              </a:rPr>
              <a:t>Type de maladie </a:t>
            </a:r>
          </a:p>
        </p:txBody>
      </p:sp>
      <p:sp>
        <p:nvSpPr>
          <p:cNvPr name="TextBox 10" id="10"/>
          <p:cNvSpPr txBox="true"/>
          <p:nvPr/>
        </p:nvSpPr>
        <p:spPr>
          <a:xfrm rot="0">
            <a:off x="220856" y="2281666"/>
            <a:ext cx="737787" cy="145694"/>
          </a:xfrm>
          <a:prstGeom prst="rect">
            <a:avLst/>
          </a:prstGeom>
        </p:spPr>
        <p:txBody>
          <a:bodyPr anchor="t" rtlCol="false" tIns="0" lIns="0" bIns="0" rIns="0">
            <a:spAutoFit/>
          </a:bodyPr>
          <a:lstStyle/>
          <a:p>
            <a:pPr algn="l">
              <a:lnSpc>
                <a:spcPts val="1125"/>
              </a:lnSpc>
            </a:pPr>
            <a:r>
              <a:rPr lang="en-US" b="true" sz="803">
                <a:solidFill>
                  <a:srgbClr val="000000"/>
                </a:solidFill>
                <a:latin typeface="Open Sans Hebrew Condensed Bold"/>
                <a:ea typeface="Open Sans Hebrew Condensed Bold"/>
                <a:cs typeface="Open Sans Hebrew Condensed Bold"/>
                <a:sym typeface="Open Sans Hebrew Condensed Bold"/>
              </a:rPr>
              <a:t>Maladie Ordinaire</a:t>
            </a:r>
          </a:p>
        </p:txBody>
      </p:sp>
      <p:sp>
        <p:nvSpPr>
          <p:cNvPr name="TextBox 11" id="11"/>
          <p:cNvSpPr txBox="true"/>
          <p:nvPr/>
        </p:nvSpPr>
        <p:spPr>
          <a:xfrm rot="0">
            <a:off x="1201026" y="2295954"/>
            <a:ext cx="423777" cy="268167"/>
          </a:xfrm>
          <a:prstGeom prst="rect">
            <a:avLst/>
          </a:prstGeom>
        </p:spPr>
        <p:txBody>
          <a:bodyPr anchor="t" rtlCol="false" tIns="0" lIns="0" bIns="0" rIns="0">
            <a:spAutoFit/>
          </a:bodyPr>
          <a:lstStyle/>
          <a:p>
            <a:pPr algn="ctr">
              <a:lnSpc>
                <a:spcPts val="1071"/>
              </a:lnSpc>
            </a:pPr>
            <a:r>
              <a:rPr lang="en-US" sz="803">
                <a:solidFill>
                  <a:srgbClr val="000000"/>
                </a:solidFill>
                <a:latin typeface="Open Sans Hebrew Condensed"/>
                <a:ea typeface="Open Sans Hebrew Condensed"/>
                <a:cs typeface="Open Sans Hebrew Condensed"/>
                <a:sym typeface="Open Sans Hebrew Condensed"/>
              </a:rPr>
              <a:t>entre 2 ans et 3 ans</a:t>
            </a:r>
          </a:p>
        </p:txBody>
      </p:sp>
      <p:sp>
        <p:nvSpPr>
          <p:cNvPr name="TextBox 12" id="12"/>
          <p:cNvSpPr txBox="true"/>
          <p:nvPr/>
        </p:nvSpPr>
        <p:spPr>
          <a:xfrm rot="0">
            <a:off x="1177233" y="1599143"/>
            <a:ext cx="472316" cy="268167"/>
          </a:xfrm>
          <a:prstGeom prst="rect">
            <a:avLst/>
          </a:prstGeom>
        </p:spPr>
        <p:txBody>
          <a:bodyPr anchor="t" rtlCol="false" tIns="0" lIns="0" bIns="0" rIns="0">
            <a:spAutoFit/>
          </a:bodyPr>
          <a:lstStyle/>
          <a:p>
            <a:pPr algn="ctr">
              <a:lnSpc>
                <a:spcPts val="1071"/>
              </a:lnSpc>
            </a:pPr>
            <a:r>
              <a:rPr lang="en-US" sz="803">
                <a:solidFill>
                  <a:srgbClr val="000000"/>
                </a:solidFill>
                <a:latin typeface="Open Sans Hebrew Condensed"/>
                <a:ea typeface="Open Sans Hebrew Condensed"/>
                <a:cs typeface="Open Sans Hebrew Condensed"/>
                <a:sym typeface="Open Sans Hebrew Condensed"/>
              </a:rPr>
              <a:t>entre 4 mois et 2 ans</a:t>
            </a:r>
          </a:p>
        </p:txBody>
      </p:sp>
      <p:sp>
        <p:nvSpPr>
          <p:cNvPr name="TextBox 13" id="13"/>
          <p:cNvSpPr txBox="true"/>
          <p:nvPr/>
        </p:nvSpPr>
        <p:spPr>
          <a:xfrm rot="0">
            <a:off x="1185615" y="897684"/>
            <a:ext cx="455285" cy="272291"/>
          </a:xfrm>
          <a:prstGeom prst="rect">
            <a:avLst/>
          </a:prstGeom>
        </p:spPr>
        <p:txBody>
          <a:bodyPr anchor="t" rtlCol="false" tIns="0" lIns="0" bIns="0" rIns="0">
            <a:spAutoFit/>
          </a:bodyPr>
          <a:lstStyle/>
          <a:p>
            <a:pPr algn="ctr">
              <a:lnSpc>
                <a:spcPts val="1071"/>
              </a:lnSpc>
            </a:pPr>
            <a:r>
              <a:rPr lang="en-US" b="true" sz="803">
                <a:solidFill>
                  <a:srgbClr val="000000"/>
                </a:solidFill>
                <a:latin typeface="Open Sans Hebrew Condensed Bold"/>
                <a:ea typeface="Open Sans Hebrew Condensed Bold"/>
                <a:cs typeface="Open Sans Hebrew Condensed Bold"/>
                <a:sym typeface="Open Sans Hebrew Condensed Bold"/>
              </a:rPr>
              <a:t>Ancienneté requise</a:t>
            </a:r>
          </a:p>
        </p:txBody>
      </p:sp>
      <p:sp>
        <p:nvSpPr>
          <p:cNvPr name="TextBox 14" id="14"/>
          <p:cNvSpPr txBox="true"/>
          <p:nvPr/>
        </p:nvSpPr>
        <p:spPr>
          <a:xfrm rot="0">
            <a:off x="1077535" y="3051315"/>
            <a:ext cx="664616" cy="141570"/>
          </a:xfrm>
          <a:prstGeom prst="rect">
            <a:avLst/>
          </a:prstGeom>
        </p:spPr>
        <p:txBody>
          <a:bodyPr anchor="t" rtlCol="false" tIns="0" lIns="0" bIns="0" rIns="0">
            <a:spAutoFit/>
          </a:bodyPr>
          <a:lstStyle/>
          <a:p>
            <a:pPr algn="l">
              <a:lnSpc>
                <a:spcPts val="1125"/>
              </a:lnSpc>
            </a:pPr>
            <a:r>
              <a:rPr lang="en-US" sz="803">
                <a:solidFill>
                  <a:srgbClr val="000000"/>
                </a:solidFill>
                <a:latin typeface="Open Sans Hebrew Condensed"/>
                <a:ea typeface="Open Sans Hebrew Condensed"/>
                <a:cs typeface="Open Sans Hebrew Condensed"/>
                <a:sym typeface="Open Sans Hebrew Condensed"/>
              </a:rPr>
              <a:t>supérieure à 3 ans</a:t>
            </a:r>
          </a:p>
        </p:txBody>
      </p:sp>
      <p:sp>
        <p:nvSpPr>
          <p:cNvPr name="TextBox 15" id="15"/>
          <p:cNvSpPr txBox="true"/>
          <p:nvPr/>
        </p:nvSpPr>
        <p:spPr>
          <a:xfrm rot="0">
            <a:off x="1077535" y="3756641"/>
            <a:ext cx="664616" cy="141570"/>
          </a:xfrm>
          <a:prstGeom prst="rect">
            <a:avLst/>
          </a:prstGeom>
        </p:spPr>
        <p:txBody>
          <a:bodyPr anchor="t" rtlCol="false" tIns="0" lIns="0" bIns="0" rIns="0">
            <a:spAutoFit/>
          </a:bodyPr>
          <a:lstStyle/>
          <a:p>
            <a:pPr algn="l">
              <a:lnSpc>
                <a:spcPts val="1125"/>
              </a:lnSpc>
            </a:pPr>
            <a:r>
              <a:rPr lang="en-US" sz="803">
                <a:solidFill>
                  <a:srgbClr val="000000"/>
                </a:solidFill>
                <a:latin typeface="Open Sans Hebrew Condensed"/>
                <a:ea typeface="Open Sans Hebrew Condensed"/>
                <a:cs typeface="Open Sans Hebrew Condensed"/>
                <a:sym typeface="Open Sans Hebrew Condensed"/>
              </a:rPr>
              <a:t>supérieure à 3 ans</a:t>
            </a:r>
          </a:p>
        </p:txBody>
      </p:sp>
      <p:sp>
        <p:nvSpPr>
          <p:cNvPr name="TextBox 16" id="16"/>
          <p:cNvSpPr txBox="true"/>
          <p:nvPr/>
        </p:nvSpPr>
        <p:spPr>
          <a:xfrm rot="0">
            <a:off x="1929613" y="761562"/>
            <a:ext cx="874719" cy="544535"/>
          </a:xfrm>
          <a:prstGeom prst="rect">
            <a:avLst/>
          </a:prstGeom>
        </p:spPr>
        <p:txBody>
          <a:bodyPr anchor="t" rtlCol="false" tIns="0" lIns="0" bIns="0" rIns="0">
            <a:spAutoFit/>
          </a:bodyPr>
          <a:lstStyle/>
          <a:p>
            <a:pPr algn="ctr">
              <a:lnSpc>
                <a:spcPts val="1071"/>
              </a:lnSpc>
            </a:pPr>
            <a:r>
              <a:rPr lang="en-US" b="true" sz="803">
                <a:solidFill>
                  <a:srgbClr val="000000"/>
                </a:solidFill>
                <a:latin typeface="Open Sans Hebrew Condensed Bold"/>
                <a:ea typeface="Open Sans Hebrew Condensed Bold"/>
                <a:cs typeface="Open Sans Hebrew Condensed Bold"/>
                <a:sym typeface="Open Sans Hebrew Condensed Bold"/>
              </a:rPr>
              <a:t>Prise en charge établissement (traitement indiciaire brut)</a:t>
            </a:r>
          </a:p>
        </p:txBody>
      </p:sp>
      <p:sp>
        <p:nvSpPr>
          <p:cNvPr name="TextBox 17" id="17"/>
          <p:cNvSpPr txBox="true"/>
          <p:nvPr/>
        </p:nvSpPr>
        <p:spPr>
          <a:xfrm rot="0">
            <a:off x="2047123" y="3630044"/>
            <a:ext cx="751723" cy="404289"/>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1 an à plein traitement 2 ans à ½ traitement</a:t>
            </a:r>
          </a:p>
        </p:txBody>
      </p:sp>
      <p:sp>
        <p:nvSpPr>
          <p:cNvPr name="TextBox 18" id="18"/>
          <p:cNvSpPr txBox="true"/>
          <p:nvPr/>
        </p:nvSpPr>
        <p:spPr>
          <a:xfrm rot="0">
            <a:off x="2047123" y="1531077"/>
            <a:ext cx="800329" cy="404289"/>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1 mois à 90% 1 mois à ½ traitement Au delà : IJSS</a:t>
            </a:r>
          </a:p>
        </p:txBody>
      </p:sp>
      <p:sp>
        <p:nvSpPr>
          <p:cNvPr name="TextBox 19" id="19"/>
          <p:cNvSpPr txBox="true"/>
          <p:nvPr/>
        </p:nvSpPr>
        <p:spPr>
          <a:xfrm rot="0">
            <a:off x="2047123" y="2227897"/>
            <a:ext cx="800329" cy="404289"/>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2 mois à 90% 2 mois à ½ traitement Au delà: IJSS</a:t>
            </a:r>
          </a:p>
        </p:txBody>
      </p:sp>
      <p:sp>
        <p:nvSpPr>
          <p:cNvPr name="TextBox 20" id="20"/>
          <p:cNvSpPr txBox="true"/>
          <p:nvPr/>
        </p:nvSpPr>
        <p:spPr>
          <a:xfrm rot="0">
            <a:off x="2047123" y="2924718"/>
            <a:ext cx="800329" cy="404289"/>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3 mois à 90% 3 mois à ½ traitement Au delà: IJSS</a:t>
            </a:r>
          </a:p>
        </p:txBody>
      </p:sp>
      <p:sp>
        <p:nvSpPr>
          <p:cNvPr name="TextBox 21" id="21"/>
          <p:cNvSpPr txBox="true"/>
          <p:nvPr/>
        </p:nvSpPr>
        <p:spPr>
          <a:xfrm rot="0">
            <a:off x="3127562" y="829627"/>
            <a:ext cx="727520" cy="408413"/>
          </a:xfrm>
          <a:prstGeom prst="rect">
            <a:avLst/>
          </a:prstGeom>
        </p:spPr>
        <p:txBody>
          <a:bodyPr anchor="t" rtlCol="false" tIns="0" lIns="0" bIns="0" rIns="0">
            <a:spAutoFit/>
          </a:bodyPr>
          <a:lstStyle/>
          <a:p>
            <a:pPr algn="ctr">
              <a:lnSpc>
                <a:spcPts val="1071"/>
              </a:lnSpc>
            </a:pPr>
            <a:r>
              <a:rPr lang="en-US" b="true" sz="803">
                <a:solidFill>
                  <a:srgbClr val="000000"/>
                </a:solidFill>
                <a:latin typeface="Open Sans Hebrew Condensed Bold"/>
                <a:ea typeface="Open Sans Hebrew Condensed Bold"/>
                <a:cs typeface="Open Sans Hebrew Condensed Bold"/>
                <a:sym typeface="Open Sans Hebrew Condensed Bold"/>
              </a:rPr>
              <a:t>Prise en charge CGOS ( % selon l’indice)</a:t>
            </a:r>
          </a:p>
        </p:txBody>
      </p:sp>
      <p:sp>
        <p:nvSpPr>
          <p:cNvPr name="TextBox 22" id="22"/>
          <p:cNvSpPr txBox="true"/>
          <p:nvPr/>
        </p:nvSpPr>
        <p:spPr>
          <a:xfrm rot="0">
            <a:off x="3150298" y="1667199"/>
            <a:ext cx="800329" cy="268167"/>
          </a:xfrm>
          <a:prstGeom prst="rect">
            <a:avLst/>
          </a:prstGeom>
        </p:spPr>
        <p:txBody>
          <a:bodyPr anchor="t" rtlCol="false" tIns="0" lIns="0" bIns="0" rIns="0">
            <a:spAutoFit/>
          </a:bodyPr>
          <a:lstStyle/>
          <a:p>
            <a:pPr algn="just">
              <a:lnSpc>
                <a:spcPts val="1071"/>
              </a:lnSpc>
            </a:pPr>
            <a:r>
              <a:rPr lang="en-US" sz="803">
                <a:solidFill>
                  <a:srgbClr val="000000"/>
                </a:solidFill>
                <a:latin typeface="Open Sans Hebrew Condensed"/>
                <a:ea typeface="Open Sans Hebrew Condensed"/>
                <a:cs typeface="Open Sans Hebrew Condensed"/>
                <a:sym typeface="Open Sans Hebrew Condensed"/>
              </a:rPr>
              <a:t>1 mois à ½ traitement 1 mois à ½ traitement</a:t>
            </a:r>
          </a:p>
        </p:txBody>
      </p:sp>
      <p:sp>
        <p:nvSpPr>
          <p:cNvPr name="TextBox 23" id="23"/>
          <p:cNvSpPr txBox="true"/>
          <p:nvPr/>
        </p:nvSpPr>
        <p:spPr>
          <a:xfrm rot="0">
            <a:off x="3150298" y="3051315"/>
            <a:ext cx="800386" cy="141570"/>
          </a:xfrm>
          <a:prstGeom prst="rect">
            <a:avLst/>
          </a:prstGeom>
        </p:spPr>
        <p:txBody>
          <a:bodyPr anchor="t" rtlCol="false" tIns="0" lIns="0" bIns="0" rIns="0">
            <a:spAutoFit/>
          </a:bodyPr>
          <a:lstStyle/>
          <a:p>
            <a:pPr algn="l">
              <a:lnSpc>
                <a:spcPts val="1125"/>
              </a:lnSpc>
            </a:pPr>
            <a:r>
              <a:rPr lang="en-US" sz="803">
                <a:solidFill>
                  <a:srgbClr val="000000"/>
                </a:solidFill>
                <a:latin typeface="Open Sans Hebrew Condensed"/>
                <a:ea typeface="Open Sans Hebrew Condensed"/>
                <a:cs typeface="Open Sans Hebrew Condensed"/>
                <a:sym typeface="Open Sans Hebrew Condensed"/>
              </a:rPr>
              <a:t>3 mois à ½ traitement</a:t>
            </a:r>
          </a:p>
        </p:txBody>
      </p:sp>
      <p:sp>
        <p:nvSpPr>
          <p:cNvPr name="TextBox 24" id="24"/>
          <p:cNvSpPr txBox="true"/>
          <p:nvPr/>
        </p:nvSpPr>
        <p:spPr>
          <a:xfrm rot="0">
            <a:off x="3150298" y="3698100"/>
            <a:ext cx="832571" cy="404289"/>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Les 3 premiers mois de chaque année à ½ traitement</a:t>
            </a:r>
          </a:p>
        </p:txBody>
      </p:sp>
      <p:sp>
        <p:nvSpPr>
          <p:cNvPr name="TextBox 25" id="25"/>
          <p:cNvSpPr txBox="true"/>
          <p:nvPr/>
        </p:nvSpPr>
        <p:spPr>
          <a:xfrm rot="0">
            <a:off x="3150298" y="2364019"/>
            <a:ext cx="822074" cy="268167"/>
          </a:xfrm>
          <a:prstGeom prst="rect">
            <a:avLst/>
          </a:prstGeom>
        </p:spPr>
        <p:txBody>
          <a:bodyPr anchor="t" rtlCol="false" tIns="0" lIns="0" bIns="0" rIns="0">
            <a:spAutoFit/>
          </a:bodyPr>
          <a:lstStyle/>
          <a:p>
            <a:pPr algn="l">
              <a:lnSpc>
                <a:spcPts val="1071"/>
              </a:lnSpc>
            </a:pPr>
            <a:r>
              <a:rPr lang="en-US" sz="803">
                <a:solidFill>
                  <a:srgbClr val="000000"/>
                </a:solidFill>
                <a:latin typeface="Open Sans Hebrew Condensed"/>
                <a:ea typeface="Open Sans Hebrew Condensed"/>
                <a:cs typeface="Open Sans Hebrew Condensed"/>
                <a:sym typeface="Open Sans Hebrew Condensed"/>
              </a:rPr>
              <a:t>2 mois à ½ traitement 1 mois à ½ traitement</a:t>
            </a:r>
          </a:p>
        </p:txBody>
      </p:sp>
      <p:sp>
        <p:nvSpPr>
          <p:cNvPr name="TextBox 26" id="26"/>
          <p:cNvSpPr txBox="true"/>
          <p:nvPr/>
        </p:nvSpPr>
        <p:spPr>
          <a:xfrm rot="0">
            <a:off x="4270458" y="3698100"/>
            <a:ext cx="536181" cy="268167"/>
          </a:xfrm>
          <a:prstGeom prst="rect">
            <a:avLst/>
          </a:prstGeom>
        </p:spPr>
        <p:txBody>
          <a:bodyPr anchor="t" rtlCol="false" tIns="0" lIns="0" bIns="0" rIns="0">
            <a:spAutoFit/>
          </a:bodyPr>
          <a:lstStyle/>
          <a:p>
            <a:pPr algn="ctr">
              <a:lnSpc>
                <a:spcPts val="1071"/>
              </a:lnSpc>
            </a:pPr>
            <a:r>
              <a:rPr lang="en-US" sz="803">
                <a:solidFill>
                  <a:srgbClr val="000000"/>
                </a:solidFill>
                <a:latin typeface="Open Sans Hebrew Condensed"/>
                <a:ea typeface="Open Sans Hebrew Condensed"/>
                <a:cs typeface="Open Sans Hebrew Condensed"/>
                <a:sym typeface="Open Sans Hebrew Condensed"/>
              </a:rPr>
              <a:t>Décision administrative </a:t>
            </a:r>
          </a:p>
        </p:txBody>
      </p:sp>
      <p:sp>
        <p:nvSpPr>
          <p:cNvPr name="TextBox 27" id="27"/>
          <p:cNvSpPr txBox="true"/>
          <p:nvPr/>
        </p:nvSpPr>
        <p:spPr>
          <a:xfrm rot="0">
            <a:off x="4243340" y="956224"/>
            <a:ext cx="591455" cy="145694"/>
          </a:xfrm>
          <a:prstGeom prst="rect">
            <a:avLst/>
          </a:prstGeom>
        </p:spPr>
        <p:txBody>
          <a:bodyPr anchor="t" rtlCol="false" tIns="0" lIns="0" bIns="0" rIns="0">
            <a:spAutoFit/>
          </a:bodyPr>
          <a:lstStyle/>
          <a:p>
            <a:pPr algn="l">
              <a:lnSpc>
                <a:spcPts val="1125"/>
              </a:lnSpc>
            </a:pPr>
            <a:r>
              <a:rPr lang="en-US" b="true" sz="803">
                <a:solidFill>
                  <a:srgbClr val="000000"/>
                </a:solidFill>
                <a:latin typeface="Open Sans Hebrew Condensed Bold"/>
                <a:ea typeface="Open Sans Hebrew Condensed Bold"/>
                <a:cs typeface="Open Sans Hebrew Condensed Bold"/>
                <a:sym typeface="Open Sans Hebrew Condensed Bold"/>
              </a:rPr>
              <a:t>Commentaires</a:t>
            </a:r>
          </a:p>
        </p:txBody>
      </p:sp>
      <p:sp>
        <p:nvSpPr>
          <p:cNvPr name="TextBox 28" id="28"/>
          <p:cNvSpPr txBox="true"/>
          <p:nvPr/>
        </p:nvSpPr>
        <p:spPr>
          <a:xfrm rot="0">
            <a:off x="4131802" y="2160651"/>
            <a:ext cx="819045" cy="540410"/>
          </a:xfrm>
          <a:prstGeom prst="rect">
            <a:avLst/>
          </a:prstGeom>
        </p:spPr>
        <p:txBody>
          <a:bodyPr anchor="t" rtlCol="false" tIns="0" lIns="0" bIns="0" rIns="0">
            <a:spAutoFit/>
          </a:bodyPr>
          <a:lstStyle/>
          <a:p>
            <a:pPr algn="ctr">
              <a:lnSpc>
                <a:spcPts val="1071"/>
              </a:lnSpc>
            </a:pPr>
            <a:r>
              <a:rPr lang="en-US" sz="803">
                <a:solidFill>
                  <a:srgbClr val="000000"/>
                </a:solidFill>
                <a:latin typeface="Open Sans Hebrew Condensed"/>
                <a:ea typeface="Open Sans Hebrew Condensed"/>
                <a:cs typeface="Open Sans Hebrew Condensed"/>
                <a:sym typeface="Open Sans Hebrew Condensed"/>
              </a:rPr>
              <a:t>Demande d’attestation IJSS (Indemnité Journalière de la Sécurité Sociale)</a:t>
            </a:r>
          </a:p>
        </p:txBody>
      </p:sp>
      <p:sp>
        <p:nvSpPr>
          <p:cNvPr name="TextBox 29" id="29"/>
          <p:cNvSpPr txBox="true"/>
          <p:nvPr/>
        </p:nvSpPr>
        <p:spPr>
          <a:xfrm rot="-458160">
            <a:off x="567280" y="5097313"/>
            <a:ext cx="2169681" cy="729967"/>
          </a:xfrm>
          <a:prstGeom prst="rect">
            <a:avLst/>
          </a:prstGeom>
        </p:spPr>
        <p:txBody>
          <a:bodyPr anchor="t" rtlCol="false" tIns="0" lIns="0" bIns="0" rIns="0">
            <a:spAutoFit/>
          </a:bodyPr>
          <a:lstStyle/>
          <a:p>
            <a:pPr algn="ctr">
              <a:lnSpc>
                <a:spcPts val="2847"/>
              </a:lnSpc>
            </a:pPr>
            <a:r>
              <a:rPr lang="en-US" sz="2498">
                <a:solidFill>
                  <a:srgbClr val="E73332"/>
                </a:solidFill>
                <a:latin typeface="Handelson Two"/>
                <a:ea typeface="Handelson Two"/>
                <a:cs typeface="Handelson Two"/>
                <a:sym typeface="Handelson Two"/>
              </a:rPr>
              <a:t>La Protection Sociale Complémentaire</a:t>
            </a:r>
          </a:p>
        </p:txBody>
      </p:sp>
      <p:sp>
        <p:nvSpPr>
          <p:cNvPr name="TextBox 30" id="30"/>
          <p:cNvSpPr txBox="true"/>
          <p:nvPr/>
        </p:nvSpPr>
        <p:spPr>
          <a:xfrm rot="0">
            <a:off x="319592" y="6029106"/>
            <a:ext cx="3890248" cy="1105576"/>
          </a:xfrm>
          <a:prstGeom prst="rect">
            <a:avLst/>
          </a:prstGeom>
        </p:spPr>
        <p:txBody>
          <a:bodyPr anchor="t" rtlCol="false" tIns="0" lIns="0" bIns="0" rIns="0">
            <a:spAutoFit/>
          </a:bodyPr>
          <a:lstStyle/>
          <a:p>
            <a:pPr algn="just">
              <a:lnSpc>
                <a:spcPts val="1724"/>
              </a:lnSpc>
            </a:pPr>
            <a:r>
              <a:rPr lang="en-US" b="true" sz="1398" spc="9">
                <a:solidFill>
                  <a:srgbClr val="EB2030"/>
                </a:solidFill>
                <a:latin typeface="Open Sans Hebrew Condensed Bold"/>
                <a:ea typeface="Open Sans Hebrew Condensed Bold"/>
                <a:cs typeface="Open Sans Hebrew Condensed Bold"/>
                <a:sym typeface="Open Sans Hebrew Condensed Bold"/>
              </a:rPr>
              <a:t>La CGT revendique et lutte pour une Protection Sociale Complémentaire de haut niveau pour l’ensemble des hospitalier.e.s tout en maintenant et renforçant le CGOS qui est très important et nécessaire pour les agent·e·s. </a:t>
            </a:r>
          </a:p>
        </p:txBody>
      </p:sp>
      <p:sp>
        <p:nvSpPr>
          <p:cNvPr name="TextBox 31" id="31"/>
          <p:cNvSpPr txBox="true"/>
          <p:nvPr/>
        </p:nvSpPr>
        <p:spPr>
          <a:xfrm rot="0">
            <a:off x="4953610" y="7025669"/>
            <a:ext cx="116481" cy="358511"/>
          </a:xfrm>
          <a:prstGeom prst="rect">
            <a:avLst/>
          </a:prstGeom>
        </p:spPr>
        <p:txBody>
          <a:bodyPr anchor="t" rtlCol="false" tIns="0" lIns="0" bIns="0" rIns="0">
            <a:spAutoFit/>
          </a:bodyPr>
          <a:lstStyle/>
          <a:p>
            <a:pPr algn="l">
              <a:lnSpc>
                <a:spcPts val="2797"/>
              </a:lnSpc>
            </a:pPr>
            <a:r>
              <a:rPr lang="en-US" sz="1998">
                <a:solidFill>
                  <a:srgbClr val="000000"/>
                </a:solidFill>
                <a:latin typeface="Bryndan Write"/>
                <a:ea typeface="Bryndan Write"/>
                <a:cs typeface="Bryndan Write"/>
                <a:sym typeface="Bryndan Write"/>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DAHDRWztBCQ</dc:identifier>
  <dcterms:modified xsi:type="dcterms:W3CDTF">2011-08-01T06:04:30Z</dcterms:modified>
  <cp:revision>1</cp:revision>
  <dc:title>LIVRET CGOS BOURGOGNE FRANCHE COMTE-1pdf.pdf</dc:title>
</cp:coreProperties>
</file>